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8" r:id="rId1"/>
  </p:sldMasterIdLst>
  <p:notesMasterIdLst>
    <p:notesMasterId r:id="rId31"/>
  </p:notesMasterIdLst>
  <p:handoutMasterIdLst>
    <p:handoutMasterId r:id="rId32"/>
  </p:handoutMasterIdLst>
  <p:sldIdLst>
    <p:sldId id="362" r:id="rId2"/>
    <p:sldId id="344" r:id="rId3"/>
    <p:sldId id="448" r:id="rId4"/>
    <p:sldId id="367" r:id="rId5"/>
    <p:sldId id="327" r:id="rId6"/>
    <p:sldId id="347" r:id="rId7"/>
    <p:sldId id="375" r:id="rId8"/>
    <p:sldId id="374" r:id="rId9"/>
    <p:sldId id="377" r:id="rId10"/>
    <p:sldId id="380" r:id="rId11"/>
    <p:sldId id="393" r:id="rId12"/>
    <p:sldId id="381" r:id="rId13"/>
    <p:sldId id="382" r:id="rId14"/>
    <p:sldId id="383" r:id="rId15"/>
    <p:sldId id="384" r:id="rId16"/>
    <p:sldId id="386" r:id="rId17"/>
    <p:sldId id="387" r:id="rId18"/>
    <p:sldId id="388" r:id="rId19"/>
    <p:sldId id="389" r:id="rId20"/>
    <p:sldId id="390" r:id="rId21"/>
    <p:sldId id="391" r:id="rId22"/>
    <p:sldId id="392" r:id="rId23"/>
    <p:sldId id="371" r:id="rId24"/>
    <p:sldId id="372" r:id="rId25"/>
    <p:sldId id="368" r:id="rId26"/>
    <p:sldId id="369" r:id="rId27"/>
    <p:sldId id="365" r:id="rId28"/>
    <p:sldId id="265" r:id="rId29"/>
    <p:sldId id="339" r:id="rId30"/>
  </p:sldIdLst>
  <p:sldSz cx="12195175" cy="6859588"/>
  <p:notesSz cx="6797675" cy="9874250"/>
  <p:embeddedFontLst>
    <p:embeddedFont>
      <p:font typeface="Arial Unicode MS" panose="020B0604020202020204" charset="-128"/>
      <p:regular r:id="rId33"/>
    </p:embeddedFont>
    <p:embeddedFont>
      <p:font typeface="Cambria Math" panose="02040503050406030204" pitchFamily="18" charset="0"/>
      <p:regular r:id="rId34"/>
    </p:embeddedFont>
  </p:embeddedFont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D0EADD-1428-4669-A800-D0EFE216C365}" v="2939" dt="2019-05-20T03:48:35.93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1767" autoAdjust="0"/>
  </p:normalViewPr>
  <p:slideViewPr>
    <p:cSldViewPr snapToGrid="0" showGuides="1">
      <p:cViewPr varScale="1">
        <p:scale>
          <a:sx n="78" d="100"/>
          <a:sy n="78" d="100"/>
        </p:scale>
        <p:origin x="1304" y="80"/>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lapudi, Sundeep" userId="c9b72e74-9244-4ea9-b81a-04acdfe461a9" providerId="ADAL" clId="{B1D0EADD-1428-4669-A800-D0EFE216C365}"/>
    <pc:docChg chg="undo custSel addSld delSld modSld">
      <pc:chgData name="Gullapudi, Sundeep" userId="c9b72e74-9244-4ea9-b81a-04acdfe461a9" providerId="ADAL" clId="{B1D0EADD-1428-4669-A800-D0EFE216C365}" dt="2019-05-20T03:48:35.915" v="2919"/>
      <pc:docMkLst>
        <pc:docMk/>
      </pc:docMkLst>
      <pc:sldChg chg="del">
        <pc:chgData name="Gullapudi, Sundeep" userId="c9b72e74-9244-4ea9-b81a-04acdfe461a9" providerId="ADAL" clId="{B1D0EADD-1428-4669-A800-D0EFE216C365}" dt="2019-05-19T18:08:23.616" v="2351" actId="2696"/>
        <pc:sldMkLst>
          <pc:docMk/>
          <pc:sldMk cId="0" sldId="284"/>
        </pc:sldMkLst>
      </pc:sldChg>
      <pc:sldChg chg="delSp modSp">
        <pc:chgData name="Gullapudi, Sundeep" userId="c9b72e74-9244-4ea9-b81a-04acdfe461a9" providerId="ADAL" clId="{B1D0EADD-1428-4669-A800-D0EFE216C365}" dt="2019-05-19T18:09:42.749" v="2430" actId="20577"/>
        <pc:sldMkLst>
          <pc:docMk/>
          <pc:sldMk cId="0" sldId="344"/>
        </pc:sldMkLst>
        <pc:spChg chg="mod">
          <ac:chgData name="Gullapudi, Sundeep" userId="c9b72e74-9244-4ea9-b81a-04acdfe461a9" providerId="ADAL" clId="{B1D0EADD-1428-4669-A800-D0EFE216C365}" dt="2019-05-19T18:09:42.749" v="2430" actId="20577"/>
          <ac:spMkLst>
            <pc:docMk/>
            <pc:sldMk cId="0" sldId="344"/>
            <ac:spMk id="3" creationId="{00000000-0000-0000-0000-000000000000}"/>
          </ac:spMkLst>
        </pc:spChg>
        <pc:spChg chg="del mod">
          <ac:chgData name="Gullapudi, Sundeep" userId="c9b72e74-9244-4ea9-b81a-04acdfe461a9" providerId="ADAL" clId="{B1D0EADD-1428-4669-A800-D0EFE216C365}" dt="2019-05-19T18:09:31.985" v="2394" actId="478"/>
          <ac:spMkLst>
            <pc:docMk/>
            <pc:sldMk cId="0" sldId="344"/>
            <ac:spMk id="4" creationId="{00000000-0000-0000-0000-000000000000}"/>
          </ac:spMkLst>
        </pc:spChg>
      </pc:sldChg>
      <pc:sldChg chg="modSp del">
        <pc:chgData name="Gullapudi, Sundeep" userId="c9b72e74-9244-4ea9-b81a-04acdfe461a9" providerId="ADAL" clId="{B1D0EADD-1428-4669-A800-D0EFE216C365}" dt="2019-05-19T17:59:43.097" v="2207" actId="2696"/>
        <pc:sldMkLst>
          <pc:docMk/>
          <pc:sldMk cId="1940448895" sldId="349"/>
        </pc:sldMkLst>
        <pc:spChg chg="mod">
          <ac:chgData name="Gullapudi, Sundeep" userId="c9b72e74-9244-4ea9-b81a-04acdfe461a9" providerId="ADAL" clId="{B1D0EADD-1428-4669-A800-D0EFE216C365}" dt="2019-05-19T17:57:42.402" v="2186" actId="108"/>
          <ac:spMkLst>
            <pc:docMk/>
            <pc:sldMk cId="1940448895" sldId="349"/>
            <ac:spMk id="2" creationId="{00000000-0000-0000-0000-000000000000}"/>
          </ac:spMkLst>
        </pc:spChg>
      </pc:sldChg>
      <pc:sldChg chg="addSp delSp modSp">
        <pc:chgData name="Gullapudi, Sundeep" userId="c9b72e74-9244-4ea9-b81a-04acdfe461a9" providerId="ADAL" clId="{B1D0EADD-1428-4669-A800-D0EFE216C365}" dt="2019-05-20T03:12:52.636" v="2889" actId="478"/>
        <pc:sldMkLst>
          <pc:docMk/>
          <pc:sldMk cId="3202648915" sldId="362"/>
        </pc:sldMkLst>
        <pc:spChg chg="del">
          <ac:chgData name="Gullapudi, Sundeep" userId="c9b72e74-9244-4ea9-b81a-04acdfe461a9" providerId="ADAL" clId="{B1D0EADD-1428-4669-A800-D0EFE216C365}" dt="2019-05-20T03:12:49.696" v="2888" actId="478"/>
          <ac:spMkLst>
            <pc:docMk/>
            <pc:sldMk cId="3202648915" sldId="362"/>
            <ac:spMk id="3" creationId="{00000000-0000-0000-0000-000000000000}"/>
          </ac:spMkLst>
        </pc:spChg>
        <pc:spChg chg="add del mod">
          <ac:chgData name="Gullapudi, Sundeep" userId="c9b72e74-9244-4ea9-b81a-04acdfe461a9" providerId="ADAL" clId="{B1D0EADD-1428-4669-A800-D0EFE216C365}" dt="2019-05-20T03:12:52.636" v="2889" actId="478"/>
          <ac:spMkLst>
            <pc:docMk/>
            <pc:sldMk cId="3202648915" sldId="362"/>
            <ac:spMk id="7" creationId="{B25ADA9F-6FE3-4EDC-B45E-276F851C3C01}"/>
          </ac:spMkLst>
        </pc:spChg>
      </pc:sldChg>
      <pc:sldChg chg="addSp delSp modSp">
        <pc:chgData name="Gullapudi, Sundeep" userId="c9b72e74-9244-4ea9-b81a-04acdfe461a9" providerId="ADAL" clId="{B1D0EADD-1428-4669-A800-D0EFE216C365}" dt="2019-05-19T18:03:33.553" v="2231" actId="478"/>
        <pc:sldMkLst>
          <pc:docMk/>
          <pc:sldMk cId="2431967839" sldId="365"/>
        </pc:sldMkLst>
        <pc:spChg chg="add del mod">
          <ac:chgData name="Gullapudi, Sundeep" userId="c9b72e74-9244-4ea9-b81a-04acdfe461a9" providerId="ADAL" clId="{B1D0EADD-1428-4669-A800-D0EFE216C365}" dt="2019-05-19T18:03:33.553" v="2231" actId="478"/>
          <ac:spMkLst>
            <pc:docMk/>
            <pc:sldMk cId="2431967839" sldId="365"/>
            <ac:spMk id="3" creationId="{EF44DCD7-3ED8-428F-BE63-829FE0A766BD}"/>
          </ac:spMkLst>
        </pc:spChg>
        <pc:spChg chg="del">
          <ac:chgData name="Gullapudi, Sundeep" userId="c9b72e74-9244-4ea9-b81a-04acdfe461a9" providerId="ADAL" clId="{B1D0EADD-1428-4669-A800-D0EFE216C365}" dt="2019-05-19T18:03:29.903" v="2230" actId="478"/>
          <ac:spMkLst>
            <pc:docMk/>
            <pc:sldMk cId="2431967839" sldId="365"/>
            <ac:spMk id="7" creationId="{00000000-0000-0000-0000-000000000000}"/>
          </ac:spMkLst>
        </pc:spChg>
      </pc:sldChg>
      <pc:sldChg chg="modSp del">
        <pc:chgData name="Gullapudi, Sundeep" userId="c9b72e74-9244-4ea9-b81a-04acdfe461a9" providerId="ADAL" clId="{B1D0EADD-1428-4669-A800-D0EFE216C365}" dt="2019-05-19T18:02:18.417" v="2227" actId="2696"/>
        <pc:sldMkLst>
          <pc:docMk/>
          <pc:sldMk cId="2147756100" sldId="366"/>
        </pc:sldMkLst>
        <pc:spChg chg="mod">
          <ac:chgData name="Gullapudi, Sundeep" userId="c9b72e74-9244-4ea9-b81a-04acdfe461a9" providerId="ADAL" clId="{B1D0EADD-1428-4669-A800-D0EFE216C365}" dt="2019-05-19T17:57:53.117" v="2187" actId="108"/>
          <ac:spMkLst>
            <pc:docMk/>
            <pc:sldMk cId="2147756100" sldId="366"/>
            <ac:spMk id="3" creationId="{00000000-0000-0000-0000-000000000000}"/>
          </ac:spMkLst>
        </pc:spChg>
        <pc:spChg chg="mod">
          <ac:chgData name="Gullapudi, Sundeep" userId="c9b72e74-9244-4ea9-b81a-04acdfe461a9" providerId="ADAL" clId="{B1D0EADD-1428-4669-A800-D0EFE216C365}" dt="2019-05-19T17:58:45.300" v="2193" actId="5793"/>
          <ac:spMkLst>
            <pc:docMk/>
            <pc:sldMk cId="2147756100" sldId="366"/>
            <ac:spMk id="4" creationId="{00000000-0000-0000-0000-000000000000}"/>
          </ac:spMkLst>
        </pc:spChg>
        <pc:spChg chg="mod">
          <ac:chgData name="Gullapudi, Sundeep" userId="c9b72e74-9244-4ea9-b81a-04acdfe461a9" providerId="ADAL" clId="{B1D0EADD-1428-4669-A800-D0EFE216C365}" dt="2019-05-19T17:57:16.084" v="2185" actId="108"/>
          <ac:spMkLst>
            <pc:docMk/>
            <pc:sldMk cId="2147756100" sldId="366"/>
            <ac:spMk id="6" creationId="{00000000-0000-0000-0000-000000000000}"/>
          </ac:spMkLst>
        </pc:spChg>
        <pc:picChg chg="mod">
          <ac:chgData name="Gullapudi, Sundeep" userId="c9b72e74-9244-4ea9-b81a-04acdfe461a9" providerId="ADAL" clId="{B1D0EADD-1428-4669-A800-D0EFE216C365}" dt="2019-05-19T17:58:00.597" v="2189" actId="1076"/>
          <ac:picMkLst>
            <pc:docMk/>
            <pc:sldMk cId="2147756100" sldId="366"/>
            <ac:picMk id="5" creationId="{00000000-0000-0000-0000-000000000000}"/>
          </ac:picMkLst>
        </pc:picChg>
      </pc:sldChg>
      <pc:sldChg chg="modSp">
        <pc:chgData name="Gullapudi, Sundeep" userId="c9b72e74-9244-4ea9-b81a-04acdfe461a9" providerId="ADAL" clId="{B1D0EADD-1428-4669-A800-D0EFE216C365}" dt="2019-05-19T18:08:33.461" v="2375" actId="20577"/>
        <pc:sldMkLst>
          <pc:docMk/>
          <pc:sldMk cId="3583966149" sldId="368"/>
        </pc:sldMkLst>
        <pc:spChg chg="mod">
          <ac:chgData name="Gullapudi, Sundeep" userId="c9b72e74-9244-4ea9-b81a-04acdfe461a9" providerId="ADAL" clId="{B1D0EADD-1428-4669-A800-D0EFE216C365}" dt="2019-05-19T18:08:33.461" v="2375" actId="20577"/>
          <ac:spMkLst>
            <pc:docMk/>
            <pc:sldMk cId="3583966149" sldId="368"/>
            <ac:spMk id="2" creationId="{00000000-0000-0000-0000-000000000000}"/>
          </ac:spMkLst>
        </pc:spChg>
      </pc:sldChg>
      <pc:sldChg chg="addSp delSp modSp">
        <pc:chgData name="Gullapudi, Sundeep" userId="c9b72e74-9244-4ea9-b81a-04acdfe461a9" providerId="ADAL" clId="{B1D0EADD-1428-4669-A800-D0EFE216C365}" dt="2019-05-19T18:53:46.610" v="2523" actId="20577"/>
        <pc:sldMkLst>
          <pc:docMk/>
          <pc:sldMk cId="863199612" sldId="369"/>
        </pc:sldMkLst>
        <pc:spChg chg="mod">
          <ac:chgData name="Gullapudi, Sundeep" userId="c9b72e74-9244-4ea9-b81a-04acdfe461a9" providerId="ADAL" clId="{B1D0EADD-1428-4669-A800-D0EFE216C365}" dt="2019-05-19T18:53:46.610" v="2523" actId="20577"/>
          <ac:spMkLst>
            <pc:docMk/>
            <pc:sldMk cId="863199612" sldId="369"/>
            <ac:spMk id="2" creationId="{00000000-0000-0000-0000-000000000000}"/>
          </ac:spMkLst>
        </pc:spChg>
        <pc:spChg chg="add mod">
          <ac:chgData name="Gullapudi, Sundeep" userId="c9b72e74-9244-4ea9-b81a-04acdfe461a9" providerId="ADAL" clId="{B1D0EADD-1428-4669-A800-D0EFE216C365}" dt="2019-05-19T18:53:26.032" v="2496" actId="20577"/>
          <ac:spMkLst>
            <pc:docMk/>
            <pc:sldMk cId="863199612" sldId="369"/>
            <ac:spMk id="3" creationId="{5D428E5C-7BB5-46AB-8712-C563E811E89E}"/>
          </ac:spMkLst>
        </pc:spChg>
        <pc:picChg chg="del">
          <ac:chgData name="Gullapudi, Sundeep" userId="c9b72e74-9244-4ea9-b81a-04acdfe461a9" providerId="ADAL" clId="{B1D0EADD-1428-4669-A800-D0EFE216C365}" dt="2019-05-19T18:53:03.226" v="2491" actId="478"/>
          <ac:picMkLst>
            <pc:docMk/>
            <pc:sldMk cId="863199612" sldId="369"/>
            <ac:picMk id="4" creationId="{00000000-0000-0000-0000-000000000000}"/>
          </ac:picMkLst>
        </pc:picChg>
      </pc:sldChg>
      <pc:sldChg chg="delSp modSp del">
        <pc:chgData name="Gullapudi, Sundeep" userId="c9b72e74-9244-4ea9-b81a-04acdfe461a9" providerId="ADAL" clId="{B1D0EADD-1428-4669-A800-D0EFE216C365}" dt="2019-05-19T18:08:14.645" v="2350" actId="2696"/>
        <pc:sldMkLst>
          <pc:docMk/>
          <pc:sldMk cId="2239824564" sldId="370"/>
        </pc:sldMkLst>
        <pc:spChg chg="del mod">
          <ac:chgData name="Gullapudi, Sundeep" userId="c9b72e74-9244-4ea9-b81a-04acdfe461a9" providerId="ADAL" clId="{B1D0EADD-1428-4669-A800-D0EFE216C365}" dt="2019-05-19T18:07:52.956" v="2345"/>
          <ac:spMkLst>
            <pc:docMk/>
            <pc:sldMk cId="2239824564" sldId="370"/>
            <ac:spMk id="4" creationId="{00000000-0000-0000-0000-000000000000}"/>
          </ac:spMkLst>
        </pc:spChg>
        <pc:spChg chg="del mod">
          <ac:chgData name="Gullapudi, Sundeep" userId="c9b72e74-9244-4ea9-b81a-04acdfe461a9" providerId="ADAL" clId="{B1D0EADD-1428-4669-A800-D0EFE216C365}" dt="2019-05-19T18:07:11.554" v="2322" actId="478"/>
          <ac:spMkLst>
            <pc:docMk/>
            <pc:sldMk cId="2239824564" sldId="370"/>
            <ac:spMk id="6" creationId="{00000000-0000-0000-0000-000000000000}"/>
          </ac:spMkLst>
        </pc:spChg>
        <pc:picChg chg="del">
          <ac:chgData name="Gullapudi, Sundeep" userId="c9b72e74-9244-4ea9-b81a-04acdfe461a9" providerId="ADAL" clId="{B1D0EADD-1428-4669-A800-D0EFE216C365}" dt="2019-05-19T18:07:52.956" v="2345"/>
          <ac:picMkLst>
            <pc:docMk/>
            <pc:sldMk cId="2239824564" sldId="370"/>
            <ac:picMk id="2" creationId="{00000000-0000-0000-0000-000000000000}"/>
          </ac:picMkLst>
        </pc:picChg>
      </pc:sldChg>
      <pc:sldChg chg="del">
        <pc:chgData name="Gullapudi, Sundeep" userId="c9b72e74-9244-4ea9-b81a-04acdfe461a9" providerId="ADAL" clId="{B1D0EADD-1428-4669-A800-D0EFE216C365}" dt="2019-05-19T18:03:25.065" v="2229" actId="2696"/>
        <pc:sldMkLst>
          <pc:docMk/>
          <pc:sldMk cId="791178352" sldId="373"/>
        </pc:sldMkLst>
      </pc:sldChg>
      <pc:sldChg chg="del">
        <pc:chgData name="Gullapudi, Sundeep" userId="c9b72e74-9244-4ea9-b81a-04acdfe461a9" providerId="ADAL" clId="{B1D0EADD-1428-4669-A800-D0EFE216C365}" dt="2019-05-19T18:03:21.423" v="2228" actId="2696"/>
        <pc:sldMkLst>
          <pc:docMk/>
          <pc:sldMk cId="2216642968" sldId="376"/>
        </pc:sldMkLst>
      </pc:sldChg>
      <pc:sldChg chg="add del modTransition">
        <pc:chgData name="Gullapudi, Sundeep" userId="c9b72e74-9244-4ea9-b81a-04acdfe461a9" providerId="ADAL" clId="{B1D0EADD-1428-4669-A800-D0EFE216C365}" dt="2019-05-19T14:43:27.823" v="350"/>
        <pc:sldMkLst>
          <pc:docMk/>
          <pc:sldMk cId="1829249445" sldId="377"/>
        </pc:sldMkLst>
      </pc:sldChg>
      <pc:sldChg chg="modTransition">
        <pc:chgData name="Gullapudi, Sundeep" userId="c9b72e74-9244-4ea9-b81a-04acdfe461a9" providerId="ADAL" clId="{B1D0EADD-1428-4669-A800-D0EFE216C365}" dt="2019-05-19T14:43:31.295" v="351"/>
        <pc:sldMkLst>
          <pc:docMk/>
          <pc:sldMk cId="2046775680" sldId="380"/>
        </pc:sldMkLst>
      </pc:sldChg>
      <pc:sldChg chg="addSp delSp modSp add modAnim">
        <pc:chgData name="Gullapudi, Sundeep" userId="c9b72e74-9244-4ea9-b81a-04acdfe461a9" providerId="ADAL" clId="{B1D0EADD-1428-4669-A800-D0EFE216C365}" dt="2019-05-19T12:55:02.709" v="347"/>
        <pc:sldMkLst>
          <pc:docMk/>
          <pc:sldMk cId="2354378771" sldId="381"/>
        </pc:sldMkLst>
        <pc:spChg chg="mod">
          <ac:chgData name="Gullapudi, Sundeep" userId="c9b72e74-9244-4ea9-b81a-04acdfe461a9" providerId="ADAL" clId="{B1D0EADD-1428-4669-A800-D0EFE216C365}" dt="2019-05-19T12:37:22.769" v="19" actId="20577"/>
          <ac:spMkLst>
            <pc:docMk/>
            <pc:sldMk cId="2354378771" sldId="381"/>
            <ac:spMk id="2" creationId="{831E59CB-26CA-4323-9315-2C4B0733C811}"/>
          </ac:spMkLst>
        </pc:spChg>
        <pc:spChg chg="del mod">
          <ac:chgData name="Gullapudi, Sundeep" userId="c9b72e74-9244-4ea9-b81a-04acdfe461a9" providerId="ADAL" clId="{B1D0EADD-1428-4669-A800-D0EFE216C365}" dt="2019-05-19T12:44:42.807" v="136" actId="478"/>
          <ac:spMkLst>
            <pc:docMk/>
            <pc:sldMk cId="2354378771" sldId="381"/>
            <ac:spMk id="3" creationId="{A4DE5A88-020A-4991-9976-FBD823E79460}"/>
          </ac:spMkLst>
        </pc:spChg>
        <pc:spChg chg="del">
          <ac:chgData name="Gullapudi, Sundeep" userId="c9b72e74-9244-4ea9-b81a-04acdfe461a9" providerId="ADAL" clId="{B1D0EADD-1428-4669-A800-D0EFE216C365}" dt="2019-05-19T12:39:50.802" v="25" actId="478"/>
          <ac:spMkLst>
            <pc:docMk/>
            <pc:sldMk cId="2354378771" sldId="381"/>
            <ac:spMk id="4" creationId="{45861312-4F23-4544-80DE-0A9886AA7ABB}"/>
          </ac:spMkLst>
        </pc:spChg>
        <pc:spChg chg="add del mod">
          <ac:chgData name="Gullapudi, Sundeep" userId="c9b72e74-9244-4ea9-b81a-04acdfe461a9" providerId="ADAL" clId="{B1D0EADD-1428-4669-A800-D0EFE216C365}" dt="2019-05-19T12:50:20.091" v="322" actId="478"/>
          <ac:spMkLst>
            <pc:docMk/>
            <pc:sldMk cId="2354378771" sldId="381"/>
            <ac:spMk id="11" creationId="{05AC36D4-093D-479B-A043-C191CC62368A}"/>
          </ac:spMkLst>
        </pc:spChg>
        <pc:spChg chg="add mod">
          <ac:chgData name="Gullapudi, Sundeep" userId="c9b72e74-9244-4ea9-b81a-04acdfe461a9" providerId="ADAL" clId="{B1D0EADD-1428-4669-A800-D0EFE216C365}" dt="2019-05-19T12:52:51.541" v="335" actId="1076"/>
          <ac:spMkLst>
            <pc:docMk/>
            <pc:sldMk cId="2354378771" sldId="381"/>
            <ac:spMk id="14" creationId="{7D1DD053-9BB0-4821-8501-77C5A3E639BD}"/>
          </ac:spMkLst>
        </pc:spChg>
        <pc:picChg chg="add del mod modCrop">
          <ac:chgData name="Gullapudi, Sundeep" userId="c9b72e74-9244-4ea9-b81a-04acdfe461a9" providerId="ADAL" clId="{B1D0EADD-1428-4669-A800-D0EFE216C365}" dt="2019-05-19T12:43:32.375" v="33" actId="478"/>
          <ac:picMkLst>
            <pc:docMk/>
            <pc:sldMk cId="2354378771" sldId="381"/>
            <ac:picMk id="5" creationId="{21CA177C-BFA4-42C9-95C0-B38267A888A3}"/>
          </ac:picMkLst>
        </pc:picChg>
        <pc:picChg chg="add mod">
          <ac:chgData name="Gullapudi, Sundeep" userId="c9b72e74-9244-4ea9-b81a-04acdfe461a9" providerId="ADAL" clId="{B1D0EADD-1428-4669-A800-D0EFE216C365}" dt="2019-05-19T12:50:24.223" v="323" actId="14100"/>
          <ac:picMkLst>
            <pc:docMk/>
            <pc:sldMk cId="2354378771" sldId="381"/>
            <ac:picMk id="6" creationId="{5F293059-1F82-4E5C-AF04-017F4CFA5176}"/>
          </ac:picMkLst>
        </pc:picChg>
        <pc:cxnChg chg="add mod">
          <ac:chgData name="Gullapudi, Sundeep" userId="c9b72e74-9244-4ea9-b81a-04acdfe461a9" providerId="ADAL" clId="{B1D0EADD-1428-4669-A800-D0EFE216C365}" dt="2019-05-19T12:51:25.416" v="328" actId="1076"/>
          <ac:cxnSpMkLst>
            <pc:docMk/>
            <pc:sldMk cId="2354378771" sldId="381"/>
            <ac:cxnSpMk id="8" creationId="{54AFA7A0-0458-42BD-BB31-0D8FEA1B2369}"/>
          </ac:cxnSpMkLst>
        </pc:cxnChg>
        <pc:cxnChg chg="add mod">
          <ac:chgData name="Gullapudi, Sundeep" userId="c9b72e74-9244-4ea9-b81a-04acdfe461a9" providerId="ADAL" clId="{B1D0EADD-1428-4669-A800-D0EFE216C365}" dt="2019-05-19T12:54:05.968" v="344" actId="1582"/>
          <ac:cxnSpMkLst>
            <pc:docMk/>
            <pc:sldMk cId="2354378771" sldId="381"/>
            <ac:cxnSpMk id="16" creationId="{EFC5262E-16EA-4BAD-BFD3-6CDAFCCC0A46}"/>
          </ac:cxnSpMkLst>
        </pc:cxnChg>
        <pc:cxnChg chg="add mod">
          <ac:chgData name="Gullapudi, Sundeep" userId="c9b72e74-9244-4ea9-b81a-04acdfe461a9" providerId="ADAL" clId="{B1D0EADD-1428-4669-A800-D0EFE216C365}" dt="2019-05-19T12:53:56.853" v="343" actId="1582"/>
          <ac:cxnSpMkLst>
            <pc:docMk/>
            <pc:sldMk cId="2354378771" sldId="381"/>
            <ac:cxnSpMk id="19" creationId="{ADA2B2B1-180B-40CF-A8F5-D55DD9ADC8A5}"/>
          </ac:cxnSpMkLst>
        </pc:cxnChg>
      </pc:sldChg>
      <pc:sldChg chg="addSp delSp modSp add">
        <pc:chgData name="Gullapudi, Sundeep" userId="c9b72e74-9244-4ea9-b81a-04acdfe461a9" providerId="ADAL" clId="{B1D0EADD-1428-4669-A800-D0EFE216C365}" dt="2019-05-19T15:09:19.546" v="689" actId="20577"/>
        <pc:sldMkLst>
          <pc:docMk/>
          <pc:sldMk cId="2554802186" sldId="382"/>
        </pc:sldMkLst>
        <pc:spChg chg="mod">
          <ac:chgData name="Gullapudi, Sundeep" userId="c9b72e74-9244-4ea9-b81a-04acdfe461a9" providerId="ADAL" clId="{B1D0EADD-1428-4669-A800-D0EFE216C365}" dt="2019-05-19T14:54:26.261" v="371" actId="20577"/>
          <ac:spMkLst>
            <pc:docMk/>
            <pc:sldMk cId="2554802186" sldId="382"/>
            <ac:spMk id="2" creationId="{EC7AA168-DA4D-4F3D-94B7-4A9256BA8613}"/>
          </ac:spMkLst>
        </pc:spChg>
        <pc:spChg chg="del">
          <ac:chgData name="Gullapudi, Sundeep" userId="c9b72e74-9244-4ea9-b81a-04acdfe461a9" providerId="ADAL" clId="{B1D0EADD-1428-4669-A800-D0EFE216C365}" dt="2019-05-19T14:54:43.746" v="372" actId="478"/>
          <ac:spMkLst>
            <pc:docMk/>
            <pc:sldMk cId="2554802186" sldId="382"/>
            <ac:spMk id="3" creationId="{AD4B2758-CBA0-41B1-BBAD-6A4396EA5797}"/>
          </ac:spMkLst>
        </pc:spChg>
        <pc:spChg chg="mod">
          <ac:chgData name="Gullapudi, Sundeep" userId="c9b72e74-9244-4ea9-b81a-04acdfe461a9" providerId="ADAL" clId="{B1D0EADD-1428-4669-A800-D0EFE216C365}" dt="2019-05-19T15:09:19.546" v="689" actId="20577"/>
          <ac:spMkLst>
            <pc:docMk/>
            <pc:sldMk cId="2554802186" sldId="382"/>
            <ac:spMk id="4" creationId="{2840B1E3-C3BF-4589-B838-3AD65CEAF321}"/>
          </ac:spMkLst>
        </pc:spChg>
        <pc:picChg chg="add mod">
          <ac:chgData name="Gullapudi, Sundeep" userId="c9b72e74-9244-4ea9-b81a-04acdfe461a9" providerId="ADAL" clId="{B1D0EADD-1428-4669-A800-D0EFE216C365}" dt="2019-05-19T14:54:52.488" v="376" actId="1076"/>
          <ac:picMkLst>
            <pc:docMk/>
            <pc:sldMk cId="2554802186" sldId="382"/>
            <ac:picMk id="5" creationId="{DAF341C6-7FA3-4B2C-825A-35B6AACD5C98}"/>
          </ac:picMkLst>
        </pc:picChg>
      </pc:sldChg>
      <pc:sldChg chg="addSp delSp modSp add modAnim">
        <pc:chgData name="Gullapudi, Sundeep" userId="c9b72e74-9244-4ea9-b81a-04acdfe461a9" providerId="ADAL" clId="{B1D0EADD-1428-4669-A800-D0EFE216C365}" dt="2019-05-19T16:02:49.395" v="1044" actId="20577"/>
        <pc:sldMkLst>
          <pc:docMk/>
          <pc:sldMk cId="4104619884" sldId="383"/>
        </pc:sldMkLst>
        <pc:spChg chg="mod">
          <ac:chgData name="Gullapudi, Sundeep" userId="c9b72e74-9244-4ea9-b81a-04acdfe461a9" providerId="ADAL" clId="{B1D0EADD-1428-4669-A800-D0EFE216C365}" dt="2019-05-19T15:51:11.836" v="708" actId="20577"/>
          <ac:spMkLst>
            <pc:docMk/>
            <pc:sldMk cId="4104619884" sldId="383"/>
            <ac:spMk id="2" creationId="{DBF9A8F8-0804-4C02-B6BB-0776777C725D}"/>
          </ac:spMkLst>
        </pc:spChg>
        <pc:spChg chg="mod">
          <ac:chgData name="Gullapudi, Sundeep" userId="c9b72e74-9244-4ea9-b81a-04acdfe461a9" providerId="ADAL" clId="{B1D0EADD-1428-4669-A800-D0EFE216C365}" dt="2019-05-19T16:02:49.395" v="1044" actId="20577"/>
          <ac:spMkLst>
            <pc:docMk/>
            <pc:sldMk cId="4104619884" sldId="383"/>
            <ac:spMk id="3" creationId="{71068A0A-9BE1-4963-83B4-B0CF7193FAB1}"/>
          </ac:spMkLst>
        </pc:spChg>
        <pc:spChg chg="del">
          <ac:chgData name="Gullapudi, Sundeep" userId="c9b72e74-9244-4ea9-b81a-04acdfe461a9" providerId="ADAL" clId="{B1D0EADD-1428-4669-A800-D0EFE216C365}" dt="2019-05-19T15:51:06.411" v="691" actId="478"/>
          <ac:spMkLst>
            <pc:docMk/>
            <pc:sldMk cId="4104619884" sldId="383"/>
            <ac:spMk id="4" creationId="{E552568C-F52B-4B3F-9645-7F022B677EEF}"/>
          </ac:spMkLst>
        </pc:spChg>
        <pc:picChg chg="add mod">
          <ac:chgData name="Gullapudi, Sundeep" userId="c9b72e74-9244-4ea9-b81a-04acdfe461a9" providerId="ADAL" clId="{B1D0EADD-1428-4669-A800-D0EFE216C365}" dt="2019-05-19T15:59:38.870" v="918" actId="1076"/>
          <ac:picMkLst>
            <pc:docMk/>
            <pc:sldMk cId="4104619884" sldId="383"/>
            <ac:picMk id="5" creationId="{48862846-97CF-44DD-B883-7467E1148D3B}"/>
          </ac:picMkLst>
        </pc:picChg>
        <pc:cxnChg chg="add del mod">
          <ac:chgData name="Gullapudi, Sundeep" userId="c9b72e74-9244-4ea9-b81a-04acdfe461a9" providerId="ADAL" clId="{B1D0EADD-1428-4669-A800-D0EFE216C365}" dt="2019-05-19T16:01:03.765" v="1018" actId="1076"/>
          <ac:cxnSpMkLst>
            <pc:docMk/>
            <pc:sldMk cId="4104619884" sldId="383"/>
            <ac:cxnSpMk id="6" creationId="{BD877324-1CD4-40F5-BEC0-A8D9BC12C643}"/>
          </ac:cxnSpMkLst>
        </pc:cxnChg>
        <pc:cxnChg chg="add mod">
          <ac:chgData name="Gullapudi, Sundeep" userId="c9b72e74-9244-4ea9-b81a-04acdfe461a9" providerId="ADAL" clId="{B1D0EADD-1428-4669-A800-D0EFE216C365}" dt="2019-05-19T16:00:36.749" v="935" actId="1038"/>
          <ac:cxnSpMkLst>
            <pc:docMk/>
            <pc:sldMk cId="4104619884" sldId="383"/>
            <ac:cxnSpMk id="9" creationId="{5F9339D3-879F-4BC9-B545-4566863CD2DE}"/>
          </ac:cxnSpMkLst>
        </pc:cxnChg>
        <pc:cxnChg chg="add mod">
          <ac:chgData name="Gullapudi, Sundeep" userId="c9b72e74-9244-4ea9-b81a-04acdfe461a9" providerId="ADAL" clId="{B1D0EADD-1428-4669-A800-D0EFE216C365}" dt="2019-05-19T16:00:53.878" v="1013" actId="14100"/>
          <ac:cxnSpMkLst>
            <pc:docMk/>
            <pc:sldMk cId="4104619884" sldId="383"/>
            <ac:cxnSpMk id="10" creationId="{09C673B4-BC3D-447F-8213-72BC046C060D}"/>
          </ac:cxnSpMkLst>
        </pc:cxnChg>
        <pc:cxnChg chg="add del">
          <ac:chgData name="Gullapudi, Sundeep" userId="c9b72e74-9244-4ea9-b81a-04acdfe461a9" providerId="ADAL" clId="{B1D0EADD-1428-4669-A800-D0EFE216C365}" dt="2019-05-19T16:01:07.668" v="1019"/>
          <ac:cxnSpMkLst>
            <pc:docMk/>
            <pc:sldMk cId="4104619884" sldId="383"/>
            <ac:cxnSpMk id="12" creationId="{3B025875-A9AC-4313-9D84-7EF7D7D4F638}"/>
          </ac:cxnSpMkLst>
        </pc:cxnChg>
        <pc:cxnChg chg="add mod">
          <ac:chgData name="Gullapudi, Sundeep" userId="c9b72e74-9244-4ea9-b81a-04acdfe461a9" providerId="ADAL" clId="{B1D0EADD-1428-4669-A800-D0EFE216C365}" dt="2019-05-19T16:02:13.492" v="1038" actId="14100"/>
          <ac:cxnSpMkLst>
            <pc:docMk/>
            <pc:sldMk cId="4104619884" sldId="383"/>
            <ac:cxnSpMk id="13" creationId="{98FCFD2D-410C-4A16-9E61-3D8A4764423E}"/>
          </ac:cxnSpMkLst>
        </pc:cxnChg>
      </pc:sldChg>
      <pc:sldChg chg="addSp delSp modSp add">
        <pc:chgData name="Gullapudi, Sundeep" userId="c9b72e74-9244-4ea9-b81a-04acdfe461a9" providerId="ADAL" clId="{B1D0EADD-1428-4669-A800-D0EFE216C365}" dt="2019-05-19T16:59:06.560" v="1559" actId="1076"/>
        <pc:sldMkLst>
          <pc:docMk/>
          <pc:sldMk cId="2450888770" sldId="384"/>
        </pc:sldMkLst>
        <pc:spChg chg="mod">
          <ac:chgData name="Gullapudi, Sundeep" userId="c9b72e74-9244-4ea9-b81a-04acdfe461a9" providerId="ADAL" clId="{B1D0EADD-1428-4669-A800-D0EFE216C365}" dt="2019-05-19T16:03:25.814" v="1062" actId="20577"/>
          <ac:spMkLst>
            <pc:docMk/>
            <pc:sldMk cId="2450888770" sldId="384"/>
            <ac:spMk id="2" creationId="{7EA29AD5-1A02-4695-9BA2-C6349D1C45E2}"/>
          </ac:spMkLst>
        </pc:spChg>
        <pc:spChg chg="del mod">
          <ac:chgData name="Gullapudi, Sundeep" userId="c9b72e74-9244-4ea9-b81a-04acdfe461a9" providerId="ADAL" clId="{B1D0EADD-1428-4669-A800-D0EFE216C365}" dt="2019-05-19T16:09:24.571" v="1066" actId="478"/>
          <ac:spMkLst>
            <pc:docMk/>
            <pc:sldMk cId="2450888770" sldId="384"/>
            <ac:spMk id="3" creationId="{1D7093D6-7E73-455E-9E31-BB99CFB316E3}"/>
          </ac:spMkLst>
        </pc:spChg>
        <pc:spChg chg="del mod">
          <ac:chgData name="Gullapudi, Sundeep" userId="c9b72e74-9244-4ea9-b81a-04acdfe461a9" providerId="ADAL" clId="{B1D0EADD-1428-4669-A800-D0EFE216C365}" dt="2019-05-19T16:15:09.756" v="1133" actId="478"/>
          <ac:spMkLst>
            <pc:docMk/>
            <pc:sldMk cId="2450888770" sldId="384"/>
            <ac:spMk id="4" creationId="{CBC4083F-284B-4351-ADAD-C86E9EE1E984}"/>
          </ac:spMkLst>
        </pc:spChg>
        <pc:spChg chg="add del mod">
          <ac:chgData name="Gullapudi, Sundeep" userId="c9b72e74-9244-4ea9-b81a-04acdfe461a9" providerId="ADAL" clId="{B1D0EADD-1428-4669-A800-D0EFE216C365}" dt="2019-05-19T16:15:12.842" v="1134" actId="478"/>
          <ac:spMkLst>
            <pc:docMk/>
            <pc:sldMk cId="2450888770" sldId="384"/>
            <ac:spMk id="7" creationId="{4DCFE6D4-B4E1-4DE3-8D5F-3F99F99A22F7}"/>
          </ac:spMkLst>
        </pc:spChg>
        <pc:spChg chg="add mod">
          <ac:chgData name="Gullapudi, Sundeep" userId="c9b72e74-9244-4ea9-b81a-04acdfe461a9" providerId="ADAL" clId="{B1D0EADD-1428-4669-A800-D0EFE216C365}" dt="2019-05-19T16:59:01.781" v="1558" actId="1076"/>
          <ac:spMkLst>
            <pc:docMk/>
            <pc:sldMk cId="2450888770" sldId="384"/>
            <ac:spMk id="9" creationId="{A3FBCB8E-7791-4428-8583-417C04C1EDB1}"/>
          </ac:spMkLst>
        </pc:spChg>
        <pc:picChg chg="add del mod modCrop">
          <ac:chgData name="Gullapudi, Sundeep" userId="c9b72e74-9244-4ea9-b81a-04acdfe461a9" providerId="ADAL" clId="{B1D0EADD-1428-4669-A800-D0EFE216C365}" dt="2019-05-19T16:39:10.655" v="1140" actId="478"/>
          <ac:picMkLst>
            <pc:docMk/>
            <pc:sldMk cId="2450888770" sldId="384"/>
            <ac:picMk id="5" creationId="{8897F209-5D70-4063-BD1C-882E4F4D181E}"/>
          </ac:picMkLst>
        </pc:picChg>
        <pc:picChg chg="add mod">
          <ac:chgData name="Gullapudi, Sundeep" userId="c9b72e74-9244-4ea9-b81a-04acdfe461a9" providerId="ADAL" clId="{B1D0EADD-1428-4669-A800-D0EFE216C365}" dt="2019-05-19T16:59:06.560" v="1559" actId="1076"/>
          <ac:picMkLst>
            <pc:docMk/>
            <pc:sldMk cId="2450888770" sldId="384"/>
            <ac:picMk id="8" creationId="{C22F4335-6A82-4960-9876-93D527F5A602}"/>
          </ac:picMkLst>
        </pc:picChg>
      </pc:sldChg>
      <pc:sldChg chg="addSp delSp modSp add del">
        <pc:chgData name="Gullapudi, Sundeep" userId="c9b72e74-9244-4ea9-b81a-04acdfe461a9" providerId="ADAL" clId="{B1D0EADD-1428-4669-A800-D0EFE216C365}" dt="2019-05-19T17:09:55.408" v="1564" actId="2696"/>
        <pc:sldMkLst>
          <pc:docMk/>
          <pc:sldMk cId="595896936" sldId="385"/>
        </pc:sldMkLst>
        <pc:spChg chg="del">
          <ac:chgData name="Gullapudi, Sundeep" userId="c9b72e74-9244-4ea9-b81a-04acdfe461a9" providerId="ADAL" clId="{B1D0EADD-1428-4669-A800-D0EFE216C365}" dt="2019-05-19T16:11:38.594" v="1083"/>
          <ac:spMkLst>
            <pc:docMk/>
            <pc:sldMk cId="595896936" sldId="385"/>
            <ac:spMk id="2" creationId="{1B2D2E65-84A7-4A02-A9A3-11AB50921961}"/>
          </ac:spMkLst>
        </pc:spChg>
        <pc:spChg chg="del">
          <ac:chgData name="Gullapudi, Sundeep" userId="c9b72e74-9244-4ea9-b81a-04acdfe461a9" providerId="ADAL" clId="{B1D0EADD-1428-4669-A800-D0EFE216C365}" dt="2019-05-19T16:11:38.594" v="1083"/>
          <ac:spMkLst>
            <pc:docMk/>
            <pc:sldMk cId="595896936" sldId="385"/>
            <ac:spMk id="3" creationId="{E1AA6F62-E094-47EB-8DE0-93675E847EED}"/>
          </ac:spMkLst>
        </pc:spChg>
        <pc:spChg chg="del">
          <ac:chgData name="Gullapudi, Sundeep" userId="c9b72e74-9244-4ea9-b81a-04acdfe461a9" providerId="ADAL" clId="{B1D0EADD-1428-4669-A800-D0EFE216C365}" dt="2019-05-19T16:11:38.594" v="1083"/>
          <ac:spMkLst>
            <pc:docMk/>
            <pc:sldMk cId="595896936" sldId="385"/>
            <ac:spMk id="4" creationId="{2E3E9E81-DC2F-4C11-A30E-0B398795E695}"/>
          </ac:spMkLst>
        </pc:spChg>
        <pc:spChg chg="add mod">
          <ac:chgData name="Gullapudi, Sundeep" userId="c9b72e74-9244-4ea9-b81a-04acdfe461a9" providerId="ADAL" clId="{B1D0EADD-1428-4669-A800-D0EFE216C365}" dt="2019-05-19T16:11:38.594" v="1083"/>
          <ac:spMkLst>
            <pc:docMk/>
            <pc:sldMk cId="595896936" sldId="385"/>
            <ac:spMk id="5" creationId="{EBBBBB75-776D-406F-915F-9A9BBF4606F5}"/>
          </ac:spMkLst>
        </pc:spChg>
        <pc:spChg chg="add mod">
          <ac:chgData name="Gullapudi, Sundeep" userId="c9b72e74-9244-4ea9-b81a-04acdfe461a9" providerId="ADAL" clId="{B1D0EADD-1428-4669-A800-D0EFE216C365}" dt="2019-05-19T16:11:44.581" v="1084" actId="14100"/>
          <ac:spMkLst>
            <pc:docMk/>
            <pc:sldMk cId="595896936" sldId="385"/>
            <ac:spMk id="6" creationId="{0B08EEEE-A300-44A0-93C0-30670A04CA80}"/>
          </ac:spMkLst>
        </pc:spChg>
        <pc:spChg chg="add mod">
          <ac:chgData name="Gullapudi, Sundeep" userId="c9b72e74-9244-4ea9-b81a-04acdfe461a9" providerId="ADAL" clId="{B1D0EADD-1428-4669-A800-D0EFE216C365}" dt="2019-05-19T16:11:47.705" v="1085" actId="14100"/>
          <ac:spMkLst>
            <pc:docMk/>
            <pc:sldMk cId="595896936" sldId="385"/>
            <ac:spMk id="7" creationId="{A240E570-8023-4624-9039-1087A7804745}"/>
          </ac:spMkLst>
        </pc:spChg>
        <pc:spChg chg="add mod">
          <ac:chgData name="Gullapudi, Sundeep" userId="c9b72e74-9244-4ea9-b81a-04acdfe461a9" providerId="ADAL" clId="{B1D0EADD-1428-4669-A800-D0EFE216C365}" dt="2019-05-19T16:11:38.594" v="1083"/>
          <ac:spMkLst>
            <pc:docMk/>
            <pc:sldMk cId="595896936" sldId="385"/>
            <ac:spMk id="8" creationId="{9D9392DF-E5BE-461C-8FCC-852761AB90D8}"/>
          </ac:spMkLst>
        </pc:spChg>
        <pc:spChg chg="add mod">
          <ac:chgData name="Gullapudi, Sundeep" userId="c9b72e74-9244-4ea9-b81a-04acdfe461a9" providerId="ADAL" clId="{B1D0EADD-1428-4669-A800-D0EFE216C365}" dt="2019-05-19T16:11:38.594" v="1083"/>
          <ac:spMkLst>
            <pc:docMk/>
            <pc:sldMk cId="595896936" sldId="385"/>
            <ac:spMk id="9" creationId="{9C2DB00C-E45B-48BC-AE16-EE33E5D5BE9A}"/>
          </ac:spMkLst>
        </pc:spChg>
      </pc:sldChg>
      <pc:sldChg chg="delSp modSp add">
        <pc:chgData name="Gullapudi, Sundeep" userId="c9b72e74-9244-4ea9-b81a-04acdfe461a9" providerId="ADAL" clId="{B1D0EADD-1428-4669-A800-D0EFE216C365}" dt="2019-05-19T17:01:17.949" v="1563" actId="20577"/>
        <pc:sldMkLst>
          <pc:docMk/>
          <pc:sldMk cId="2636006865" sldId="386"/>
        </pc:sldMkLst>
        <pc:spChg chg="mod">
          <ac:chgData name="Gullapudi, Sundeep" userId="c9b72e74-9244-4ea9-b81a-04acdfe461a9" providerId="ADAL" clId="{B1D0EADD-1428-4669-A800-D0EFE216C365}" dt="2019-05-19T16:46:58.928" v="1351" actId="20577"/>
          <ac:spMkLst>
            <pc:docMk/>
            <pc:sldMk cId="2636006865" sldId="386"/>
            <ac:spMk id="2" creationId="{AD7A8229-AF44-47E5-888E-F37CDF09EBB1}"/>
          </ac:spMkLst>
        </pc:spChg>
        <pc:spChg chg="mod">
          <ac:chgData name="Gullapudi, Sundeep" userId="c9b72e74-9244-4ea9-b81a-04acdfe461a9" providerId="ADAL" clId="{B1D0EADD-1428-4669-A800-D0EFE216C365}" dt="2019-05-19T17:01:17.949" v="1563" actId="20577"/>
          <ac:spMkLst>
            <pc:docMk/>
            <pc:sldMk cId="2636006865" sldId="386"/>
            <ac:spMk id="3" creationId="{AE12ABCD-2FB0-4D17-8E05-EFDB0240A80D}"/>
          </ac:spMkLst>
        </pc:spChg>
        <pc:spChg chg="del">
          <ac:chgData name="Gullapudi, Sundeep" userId="c9b72e74-9244-4ea9-b81a-04acdfe461a9" providerId="ADAL" clId="{B1D0EADD-1428-4669-A800-D0EFE216C365}" dt="2019-05-19T16:47:43.877" v="1353" actId="478"/>
          <ac:spMkLst>
            <pc:docMk/>
            <pc:sldMk cId="2636006865" sldId="386"/>
            <ac:spMk id="4" creationId="{B1B628DD-26AD-46ED-8931-47BCBEF242B5}"/>
          </ac:spMkLst>
        </pc:spChg>
      </pc:sldChg>
      <pc:sldChg chg="addSp delSp modSp add">
        <pc:chgData name="Gullapudi, Sundeep" userId="c9b72e74-9244-4ea9-b81a-04acdfe461a9" providerId="ADAL" clId="{B1D0EADD-1428-4669-A800-D0EFE216C365}" dt="2019-05-19T17:10:18.362" v="1587" actId="20577"/>
        <pc:sldMkLst>
          <pc:docMk/>
          <pc:sldMk cId="4259220706" sldId="387"/>
        </pc:sldMkLst>
        <pc:spChg chg="mod">
          <ac:chgData name="Gullapudi, Sundeep" userId="c9b72e74-9244-4ea9-b81a-04acdfe461a9" providerId="ADAL" clId="{B1D0EADD-1428-4669-A800-D0EFE216C365}" dt="2019-05-19T17:10:18.362" v="1587" actId="20577"/>
          <ac:spMkLst>
            <pc:docMk/>
            <pc:sldMk cId="4259220706" sldId="387"/>
            <ac:spMk id="2" creationId="{9EC8324C-3EF1-4810-B020-F5FED38CF86C}"/>
          </ac:spMkLst>
        </pc:spChg>
        <pc:spChg chg="del">
          <ac:chgData name="Gullapudi, Sundeep" userId="c9b72e74-9244-4ea9-b81a-04acdfe461a9" providerId="ADAL" clId="{B1D0EADD-1428-4669-A800-D0EFE216C365}" dt="2019-05-19T17:10:06.635" v="1567" actId="478"/>
          <ac:spMkLst>
            <pc:docMk/>
            <pc:sldMk cId="4259220706" sldId="387"/>
            <ac:spMk id="3" creationId="{C2F6C780-C9ED-40EE-8D0C-9810E622A266}"/>
          </ac:spMkLst>
        </pc:spChg>
        <pc:spChg chg="del">
          <ac:chgData name="Gullapudi, Sundeep" userId="c9b72e74-9244-4ea9-b81a-04acdfe461a9" providerId="ADAL" clId="{B1D0EADD-1428-4669-A800-D0EFE216C365}" dt="2019-05-19T17:10:03.869" v="1566" actId="478"/>
          <ac:spMkLst>
            <pc:docMk/>
            <pc:sldMk cId="4259220706" sldId="387"/>
            <ac:spMk id="4" creationId="{0432AE48-C9F8-4A76-A309-C5027461F966}"/>
          </ac:spMkLst>
        </pc:spChg>
        <pc:picChg chg="add mod">
          <ac:chgData name="Gullapudi, Sundeep" userId="c9b72e74-9244-4ea9-b81a-04acdfe461a9" providerId="ADAL" clId="{B1D0EADD-1428-4669-A800-D0EFE216C365}" dt="2019-05-19T17:10:13.090" v="1570" actId="1076"/>
          <ac:picMkLst>
            <pc:docMk/>
            <pc:sldMk cId="4259220706" sldId="387"/>
            <ac:picMk id="5" creationId="{8A7D8263-C13C-403B-93B4-BC7C06038607}"/>
          </ac:picMkLst>
        </pc:picChg>
      </pc:sldChg>
      <pc:sldChg chg="addSp delSp modSp add">
        <pc:chgData name="Gullapudi, Sundeep" userId="c9b72e74-9244-4ea9-b81a-04acdfe461a9" providerId="ADAL" clId="{B1D0EADD-1428-4669-A800-D0EFE216C365}" dt="2019-05-19T17:26:51.578" v="1869" actId="20577"/>
        <pc:sldMkLst>
          <pc:docMk/>
          <pc:sldMk cId="1006446302" sldId="388"/>
        </pc:sldMkLst>
        <pc:spChg chg="mod">
          <ac:chgData name="Gullapudi, Sundeep" userId="c9b72e74-9244-4ea9-b81a-04acdfe461a9" providerId="ADAL" clId="{B1D0EADD-1428-4669-A800-D0EFE216C365}" dt="2019-05-19T17:21:43.060" v="1637" actId="20577"/>
          <ac:spMkLst>
            <pc:docMk/>
            <pc:sldMk cId="1006446302" sldId="388"/>
            <ac:spMk id="2" creationId="{883FA0EC-A7EA-4C8D-A7A1-961252961212}"/>
          </ac:spMkLst>
        </pc:spChg>
        <pc:spChg chg="del">
          <ac:chgData name="Gullapudi, Sundeep" userId="c9b72e74-9244-4ea9-b81a-04acdfe461a9" providerId="ADAL" clId="{B1D0EADD-1428-4669-A800-D0EFE216C365}" dt="2019-05-19T17:17:56.107" v="1607" actId="478"/>
          <ac:spMkLst>
            <pc:docMk/>
            <pc:sldMk cId="1006446302" sldId="388"/>
            <ac:spMk id="3" creationId="{5A935426-0480-41AB-AB53-82FFC0F66452}"/>
          </ac:spMkLst>
        </pc:spChg>
        <pc:spChg chg="del">
          <ac:chgData name="Gullapudi, Sundeep" userId="c9b72e74-9244-4ea9-b81a-04acdfe461a9" providerId="ADAL" clId="{B1D0EADD-1428-4669-A800-D0EFE216C365}" dt="2019-05-19T17:17:59.611" v="1608" actId="478"/>
          <ac:spMkLst>
            <pc:docMk/>
            <pc:sldMk cId="1006446302" sldId="388"/>
            <ac:spMk id="4" creationId="{424142A0-B8FD-4532-9BF4-05096C408A87}"/>
          </ac:spMkLst>
        </pc:spChg>
        <pc:spChg chg="add mod">
          <ac:chgData name="Gullapudi, Sundeep" userId="c9b72e74-9244-4ea9-b81a-04acdfe461a9" providerId="ADAL" clId="{B1D0EADD-1428-4669-A800-D0EFE216C365}" dt="2019-05-19T17:26:51.578" v="1869" actId="20577"/>
          <ac:spMkLst>
            <pc:docMk/>
            <pc:sldMk cId="1006446302" sldId="388"/>
            <ac:spMk id="6" creationId="{5223EDFD-3529-4BB0-9041-100BFC31C701}"/>
          </ac:spMkLst>
        </pc:spChg>
        <pc:picChg chg="add del mod">
          <ac:chgData name="Gullapudi, Sundeep" userId="c9b72e74-9244-4ea9-b81a-04acdfe461a9" providerId="ADAL" clId="{B1D0EADD-1428-4669-A800-D0EFE216C365}" dt="2019-05-19T17:25:05.822" v="1828" actId="478"/>
          <ac:picMkLst>
            <pc:docMk/>
            <pc:sldMk cId="1006446302" sldId="388"/>
            <ac:picMk id="5" creationId="{5F7318EA-DA7A-4797-947A-1E7A6F7D2A25}"/>
          </ac:picMkLst>
        </pc:picChg>
        <pc:picChg chg="add mod">
          <ac:chgData name="Gullapudi, Sundeep" userId="c9b72e74-9244-4ea9-b81a-04acdfe461a9" providerId="ADAL" clId="{B1D0EADD-1428-4669-A800-D0EFE216C365}" dt="2019-05-19T17:25:22.217" v="1833" actId="1076"/>
          <ac:picMkLst>
            <pc:docMk/>
            <pc:sldMk cId="1006446302" sldId="388"/>
            <ac:picMk id="7" creationId="{19FF8FC1-8D63-4943-8ACE-270578DC2EB2}"/>
          </ac:picMkLst>
        </pc:picChg>
      </pc:sldChg>
      <pc:sldChg chg="addSp delSp modSp add">
        <pc:chgData name="Gullapudi, Sundeep" userId="c9b72e74-9244-4ea9-b81a-04acdfe461a9" providerId="ADAL" clId="{B1D0EADD-1428-4669-A800-D0EFE216C365}" dt="2019-05-19T17:53:48.527" v="2122" actId="14100"/>
        <pc:sldMkLst>
          <pc:docMk/>
          <pc:sldMk cId="1165536074" sldId="389"/>
        </pc:sldMkLst>
        <pc:spChg chg="mod">
          <ac:chgData name="Gullapudi, Sundeep" userId="c9b72e74-9244-4ea9-b81a-04acdfe461a9" providerId="ADAL" clId="{B1D0EADD-1428-4669-A800-D0EFE216C365}" dt="2019-05-19T17:28:19.557" v="1907" actId="20577"/>
          <ac:spMkLst>
            <pc:docMk/>
            <pc:sldMk cId="1165536074" sldId="389"/>
            <ac:spMk id="2" creationId="{67E8C451-C7BC-4CD6-8D5D-A09E95267A08}"/>
          </ac:spMkLst>
        </pc:spChg>
        <pc:spChg chg="mod">
          <ac:chgData name="Gullapudi, Sundeep" userId="c9b72e74-9244-4ea9-b81a-04acdfe461a9" providerId="ADAL" clId="{B1D0EADD-1428-4669-A800-D0EFE216C365}" dt="2019-05-19T17:53:48.527" v="2122" actId="14100"/>
          <ac:spMkLst>
            <pc:docMk/>
            <pc:sldMk cId="1165536074" sldId="389"/>
            <ac:spMk id="3" creationId="{CA1374F0-3DD4-4D7D-839B-D6B642AC6CAC}"/>
          </ac:spMkLst>
        </pc:spChg>
        <pc:spChg chg="del">
          <ac:chgData name="Gullapudi, Sundeep" userId="c9b72e74-9244-4ea9-b81a-04acdfe461a9" providerId="ADAL" clId="{B1D0EADD-1428-4669-A800-D0EFE216C365}" dt="2019-05-19T17:33:47.244" v="2027" actId="478"/>
          <ac:spMkLst>
            <pc:docMk/>
            <pc:sldMk cId="1165536074" sldId="389"/>
            <ac:spMk id="4" creationId="{43C07536-AA96-4D08-95F3-542F3B8A965E}"/>
          </ac:spMkLst>
        </pc:spChg>
        <pc:spChg chg="add mod">
          <ac:chgData name="Gullapudi, Sundeep" userId="c9b72e74-9244-4ea9-b81a-04acdfe461a9" providerId="ADAL" clId="{B1D0EADD-1428-4669-A800-D0EFE216C365}" dt="2019-05-19T17:35:37.670" v="2046" actId="1076"/>
          <ac:spMkLst>
            <pc:docMk/>
            <pc:sldMk cId="1165536074" sldId="389"/>
            <ac:spMk id="9" creationId="{C82ED70D-BBEF-4D26-A03A-66DC450D5F6B}"/>
          </ac:spMkLst>
        </pc:spChg>
        <pc:spChg chg="add mod">
          <ac:chgData name="Gullapudi, Sundeep" userId="c9b72e74-9244-4ea9-b81a-04acdfe461a9" providerId="ADAL" clId="{B1D0EADD-1428-4669-A800-D0EFE216C365}" dt="2019-05-19T17:35:50.476" v="2093" actId="20577"/>
          <ac:spMkLst>
            <pc:docMk/>
            <pc:sldMk cId="1165536074" sldId="389"/>
            <ac:spMk id="10" creationId="{9EAC3569-C079-4A2E-828D-F1415406792D}"/>
          </ac:spMkLst>
        </pc:spChg>
        <pc:spChg chg="add mod">
          <ac:chgData name="Gullapudi, Sundeep" userId="c9b72e74-9244-4ea9-b81a-04acdfe461a9" providerId="ADAL" clId="{B1D0EADD-1428-4669-A800-D0EFE216C365}" dt="2019-05-19T17:37:07.522" v="2105" actId="14100"/>
          <ac:spMkLst>
            <pc:docMk/>
            <pc:sldMk cId="1165536074" sldId="389"/>
            <ac:spMk id="17" creationId="{DFDF108E-1F7B-4117-8321-365A87A4E2F1}"/>
          </ac:spMkLst>
        </pc:spChg>
        <pc:spChg chg="add mod">
          <ac:chgData name="Gullapudi, Sundeep" userId="c9b72e74-9244-4ea9-b81a-04acdfe461a9" providerId="ADAL" clId="{B1D0EADD-1428-4669-A800-D0EFE216C365}" dt="2019-05-19T17:37:32.855" v="2111" actId="1076"/>
          <ac:spMkLst>
            <pc:docMk/>
            <pc:sldMk cId="1165536074" sldId="389"/>
            <ac:spMk id="18" creationId="{7C869DE1-0451-4ED7-BAF0-9B0BF497B34A}"/>
          </ac:spMkLst>
        </pc:spChg>
        <pc:spChg chg="add mod">
          <ac:chgData name="Gullapudi, Sundeep" userId="c9b72e74-9244-4ea9-b81a-04acdfe461a9" providerId="ADAL" clId="{B1D0EADD-1428-4669-A800-D0EFE216C365}" dt="2019-05-19T17:39:34.693" v="2119" actId="1076"/>
          <ac:spMkLst>
            <pc:docMk/>
            <pc:sldMk cId="1165536074" sldId="389"/>
            <ac:spMk id="19" creationId="{BAE06A80-9547-4C01-B1BE-E130B4FBFD23}"/>
          </ac:spMkLst>
        </pc:spChg>
        <pc:picChg chg="add mod">
          <ac:chgData name="Gullapudi, Sundeep" userId="c9b72e74-9244-4ea9-b81a-04acdfe461a9" providerId="ADAL" clId="{B1D0EADD-1428-4669-A800-D0EFE216C365}" dt="2019-05-19T17:33:53.393" v="2030" actId="1076"/>
          <ac:picMkLst>
            <pc:docMk/>
            <pc:sldMk cId="1165536074" sldId="389"/>
            <ac:picMk id="5" creationId="{31AD5844-58B5-4266-897E-0BA4F2A43090}"/>
          </ac:picMkLst>
        </pc:picChg>
        <pc:picChg chg="add mod">
          <ac:chgData name="Gullapudi, Sundeep" userId="c9b72e74-9244-4ea9-b81a-04acdfe461a9" providerId="ADAL" clId="{B1D0EADD-1428-4669-A800-D0EFE216C365}" dt="2019-05-19T17:37:25.014" v="2110" actId="1076"/>
          <ac:picMkLst>
            <pc:docMk/>
            <pc:sldMk cId="1165536074" sldId="389"/>
            <ac:picMk id="6" creationId="{86307D17-C21E-4A7B-BDB7-BBB513D34A67}"/>
          </ac:picMkLst>
        </pc:picChg>
        <pc:cxnChg chg="add mod">
          <ac:chgData name="Gullapudi, Sundeep" userId="c9b72e74-9244-4ea9-b81a-04acdfe461a9" providerId="ADAL" clId="{B1D0EADD-1428-4669-A800-D0EFE216C365}" dt="2019-05-19T17:34:57.639" v="2039" actId="1582"/>
          <ac:cxnSpMkLst>
            <pc:docMk/>
            <pc:sldMk cId="1165536074" sldId="389"/>
            <ac:cxnSpMk id="8" creationId="{FCC39C44-3B0C-40F9-AA00-CE34E19B29B4}"/>
          </ac:cxnSpMkLst>
        </pc:cxnChg>
        <pc:cxnChg chg="add mod">
          <ac:chgData name="Gullapudi, Sundeep" userId="c9b72e74-9244-4ea9-b81a-04acdfe461a9" providerId="ADAL" clId="{B1D0EADD-1428-4669-A800-D0EFE216C365}" dt="2019-05-19T17:36:21.153" v="2101" actId="14100"/>
          <ac:cxnSpMkLst>
            <pc:docMk/>
            <pc:sldMk cId="1165536074" sldId="389"/>
            <ac:cxnSpMk id="11" creationId="{B20F0FC7-3B23-4FFF-82AF-4F6A1722C6DA}"/>
          </ac:cxnSpMkLst>
        </pc:cxnChg>
      </pc:sldChg>
      <pc:sldChg chg="addSp delSp modSp add">
        <pc:chgData name="Gullapudi, Sundeep" userId="c9b72e74-9244-4ea9-b81a-04acdfe461a9" providerId="ADAL" clId="{B1D0EADD-1428-4669-A800-D0EFE216C365}" dt="2019-05-19T17:59:38.238" v="2206" actId="1076"/>
        <pc:sldMkLst>
          <pc:docMk/>
          <pc:sldMk cId="3588213136" sldId="390"/>
        </pc:sldMkLst>
        <pc:spChg chg="mod">
          <ac:chgData name="Gullapudi, Sundeep" userId="c9b72e74-9244-4ea9-b81a-04acdfe461a9" providerId="ADAL" clId="{B1D0EADD-1428-4669-A800-D0EFE216C365}" dt="2019-05-19T17:59:24.242" v="2204"/>
          <ac:spMkLst>
            <pc:docMk/>
            <pc:sldMk cId="3588213136" sldId="390"/>
            <ac:spMk id="2" creationId="{D7358765-C175-4951-B523-DAAD786E7179}"/>
          </ac:spMkLst>
        </pc:spChg>
        <pc:spChg chg="del">
          <ac:chgData name="Gullapudi, Sundeep" userId="c9b72e74-9244-4ea9-b81a-04acdfe461a9" providerId="ADAL" clId="{B1D0EADD-1428-4669-A800-D0EFE216C365}" dt="2019-05-19T17:59:13.364" v="2195" actId="478"/>
          <ac:spMkLst>
            <pc:docMk/>
            <pc:sldMk cId="3588213136" sldId="390"/>
            <ac:spMk id="3" creationId="{6A8B2F9D-31FD-4D0E-A1D8-D52D6816F0CF}"/>
          </ac:spMkLst>
        </pc:spChg>
        <pc:spChg chg="del">
          <ac:chgData name="Gullapudi, Sundeep" userId="c9b72e74-9244-4ea9-b81a-04acdfe461a9" providerId="ADAL" clId="{B1D0EADD-1428-4669-A800-D0EFE216C365}" dt="2019-05-19T17:59:15.506" v="2196" actId="478"/>
          <ac:spMkLst>
            <pc:docMk/>
            <pc:sldMk cId="3588213136" sldId="390"/>
            <ac:spMk id="4" creationId="{5038FE72-31A7-4CFA-B807-E621198B681A}"/>
          </ac:spMkLst>
        </pc:spChg>
        <pc:picChg chg="add mod">
          <ac:chgData name="Gullapudi, Sundeep" userId="c9b72e74-9244-4ea9-b81a-04acdfe461a9" providerId="ADAL" clId="{B1D0EADD-1428-4669-A800-D0EFE216C365}" dt="2019-05-19T17:59:38.238" v="2206" actId="1076"/>
          <ac:picMkLst>
            <pc:docMk/>
            <pc:sldMk cId="3588213136" sldId="390"/>
            <ac:picMk id="5" creationId="{0D411A6E-06DA-4D33-9912-E1C817097BB0}"/>
          </ac:picMkLst>
        </pc:picChg>
        <pc:picChg chg="add mod">
          <ac:chgData name="Gullapudi, Sundeep" userId="c9b72e74-9244-4ea9-b81a-04acdfe461a9" providerId="ADAL" clId="{B1D0EADD-1428-4669-A800-D0EFE216C365}" dt="2019-05-19T17:59:38.238" v="2206" actId="1076"/>
          <ac:picMkLst>
            <pc:docMk/>
            <pc:sldMk cId="3588213136" sldId="390"/>
            <ac:picMk id="6" creationId="{19865EDB-3F95-4B41-8591-20508E34162A}"/>
          </ac:picMkLst>
        </pc:picChg>
      </pc:sldChg>
      <pc:sldChg chg="addSp delSp modSp add">
        <pc:chgData name="Gullapudi, Sundeep" userId="c9b72e74-9244-4ea9-b81a-04acdfe461a9" providerId="ADAL" clId="{B1D0EADD-1428-4669-A800-D0EFE216C365}" dt="2019-05-19T19:35:08.803" v="2887" actId="20577"/>
        <pc:sldMkLst>
          <pc:docMk/>
          <pc:sldMk cId="1702061705" sldId="391"/>
        </pc:sldMkLst>
        <pc:spChg chg="mod">
          <ac:chgData name="Gullapudi, Sundeep" userId="c9b72e74-9244-4ea9-b81a-04acdfe461a9" providerId="ADAL" clId="{B1D0EADD-1428-4669-A800-D0EFE216C365}" dt="2019-05-19T19:35:08.803" v="2887" actId="20577"/>
          <ac:spMkLst>
            <pc:docMk/>
            <pc:sldMk cId="1702061705" sldId="391"/>
            <ac:spMk id="2" creationId="{BE0072D6-FF6E-40C9-A73C-EABF5F14BB99}"/>
          </ac:spMkLst>
        </pc:spChg>
        <pc:spChg chg="del">
          <ac:chgData name="Gullapudi, Sundeep" userId="c9b72e74-9244-4ea9-b81a-04acdfe461a9" providerId="ADAL" clId="{B1D0EADD-1428-4669-A800-D0EFE216C365}" dt="2019-05-19T18:01:16.920" v="2210" actId="478"/>
          <ac:spMkLst>
            <pc:docMk/>
            <pc:sldMk cId="1702061705" sldId="391"/>
            <ac:spMk id="3" creationId="{CE0DA442-6FCA-4F8C-9219-86766208E6FD}"/>
          </ac:spMkLst>
        </pc:spChg>
        <pc:spChg chg="del">
          <ac:chgData name="Gullapudi, Sundeep" userId="c9b72e74-9244-4ea9-b81a-04acdfe461a9" providerId="ADAL" clId="{B1D0EADD-1428-4669-A800-D0EFE216C365}" dt="2019-05-19T18:01:18.743" v="2211" actId="478"/>
          <ac:spMkLst>
            <pc:docMk/>
            <pc:sldMk cId="1702061705" sldId="391"/>
            <ac:spMk id="4" creationId="{9D1884C2-0BE1-43AC-A737-76A9EB2C12BA}"/>
          </ac:spMkLst>
        </pc:spChg>
        <pc:spChg chg="add mod">
          <ac:chgData name="Gullapudi, Sundeep" userId="c9b72e74-9244-4ea9-b81a-04acdfe461a9" providerId="ADAL" clId="{B1D0EADD-1428-4669-A800-D0EFE216C365}" dt="2019-05-19T18:02:02.678" v="2226" actId="20577"/>
          <ac:spMkLst>
            <pc:docMk/>
            <pc:sldMk cId="1702061705" sldId="391"/>
            <ac:spMk id="5" creationId="{F0E1C00C-8EC3-47AF-885D-62392E851F17}"/>
          </ac:spMkLst>
        </pc:spChg>
        <pc:spChg chg="add mod">
          <ac:chgData name="Gullapudi, Sundeep" userId="c9b72e74-9244-4ea9-b81a-04acdfe461a9" providerId="ADAL" clId="{B1D0EADD-1428-4669-A800-D0EFE216C365}" dt="2019-05-19T18:01:46.600" v="2219" actId="1076"/>
          <ac:spMkLst>
            <pc:docMk/>
            <pc:sldMk cId="1702061705" sldId="391"/>
            <ac:spMk id="7" creationId="{EADCCB81-95E0-46B3-9CE2-34D189621B1E}"/>
          </ac:spMkLst>
        </pc:spChg>
        <pc:picChg chg="add mod">
          <ac:chgData name="Gullapudi, Sundeep" userId="c9b72e74-9244-4ea9-b81a-04acdfe461a9" providerId="ADAL" clId="{B1D0EADD-1428-4669-A800-D0EFE216C365}" dt="2019-05-19T18:01:27.740" v="2213" actId="1076"/>
          <ac:picMkLst>
            <pc:docMk/>
            <pc:sldMk cId="1702061705" sldId="391"/>
            <ac:picMk id="6" creationId="{92D815B5-FDAD-4B58-BEAB-9692C5EC2049}"/>
          </ac:picMkLst>
        </pc:picChg>
      </pc:sldChg>
      <pc:sldChg chg="addSp delSp modSp add">
        <pc:chgData name="Gullapudi, Sundeep" userId="c9b72e74-9244-4ea9-b81a-04acdfe461a9" providerId="ADAL" clId="{B1D0EADD-1428-4669-A800-D0EFE216C365}" dt="2019-05-19T18:08:10.647" v="2349" actId="1076"/>
        <pc:sldMkLst>
          <pc:docMk/>
          <pc:sldMk cId="3272601940" sldId="392"/>
        </pc:sldMkLst>
        <pc:spChg chg="mod">
          <ac:chgData name="Gullapudi, Sundeep" userId="c9b72e74-9244-4ea9-b81a-04acdfe461a9" providerId="ADAL" clId="{B1D0EADD-1428-4669-A800-D0EFE216C365}" dt="2019-05-19T18:07:42.728" v="2344" actId="20577"/>
          <ac:spMkLst>
            <pc:docMk/>
            <pc:sldMk cId="3272601940" sldId="392"/>
            <ac:spMk id="2" creationId="{FDA3380F-6CD6-464A-8CFD-ED1A154A2F0A}"/>
          </ac:spMkLst>
        </pc:spChg>
        <pc:spChg chg="del">
          <ac:chgData name="Gullapudi, Sundeep" userId="c9b72e74-9244-4ea9-b81a-04acdfe461a9" providerId="ADAL" clId="{B1D0EADD-1428-4669-A800-D0EFE216C365}" dt="2019-05-19T18:07:56.490" v="2346" actId="478"/>
          <ac:spMkLst>
            <pc:docMk/>
            <pc:sldMk cId="3272601940" sldId="392"/>
            <ac:spMk id="3" creationId="{85FBDDA6-B6BB-45C1-AE23-2DA0CF1028F4}"/>
          </ac:spMkLst>
        </pc:spChg>
        <pc:spChg chg="del">
          <ac:chgData name="Gullapudi, Sundeep" userId="c9b72e74-9244-4ea9-b81a-04acdfe461a9" providerId="ADAL" clId="{B1D0EADD-1428-4669-A800-D0EFE216C365}" dt="2019-05-19T18:07:58.848" v="2347" actId="478"/>
          <ac:spMkLst>
            <pc:docMk/>
            <pc:sldMk cId="3272601940" sldId="392"/>
            <ac:spMk id="4" creationId="{146F27F0-9C9F-4025-A4D8-DCBA3135DEE1}"/>
          </ac:spMkLst>
        </pc:spChg>
        <pc:spChg chg="add mod">
          <ac:chgData name="Gullapudi, Sundeep" userId="c9b72e74-9244-4ea9-b81a-04acdfe461a9" providerId="ADAL" clId="{B1D0EADD-1428-4669-A800-D0EFE216C365}" dt="2019-05-19T18:08:10.647" v="2349" actId="1076"/>
          <ac:spMkLst>
            <pc:docMk/>
            <pc:sldMk cId="3272601940" sldId="392"/>
            <ac:spMk id="5" creationId="{31615361-02D7-4BA8-88D8-3BC35673264B}"/>
          </ac:spMkLst>
        </pc:spChg>
        <pc:picChg chg="add mod">
          <ac:chgData name="Gullapudi, Sundeep" userId="c9b72e74-9244-4ea9-b81a-04acdfe461a9" providerId="ADAL" clId="{B1D0EADD-1428-4669-A800-D0EFE216C365}" dt="2019-05-19T18:08:10.647" v="2349" actId="1076"/>
          <ac:picMkLst>
            <pc:docMk/>
            <pc:sldMk cId="3272601940" sldId="392"/>
            <ac:picMk id="6" creationId="{3DE14B3A-8659-4A2A-A328-E64647AEFC28}"/>
          </ac:picMkLst>
        </pc:picChg>
      </pc:sldChg>
      <pc:sldChg chg="addSp delSp modSp add">
        <pc:chgData name="Gullapudi, Sundeep" userId="c9b72e74-9244-4ea9-b81a-04acdfe461a9" providerId="ADAL" clId="{B1D0EADD-1428-4669-A800-D0EFE216C365}" dt="2019-05-20T03:17:01.757" v="2918" actId="20577"/>
        <pc:sldMkLst>
          <pc:docMk/>
          <pc:sldMk cId="2077191685" sldId="393"/>
        </pc:sldMkLst>
        <pc:spChg chg="mod">
          <ac:chgData name="Gullapudi, Sundeep" userId="c9b72e74-9244-4ea9-b81a-04acdfe461a9" providerId="ADAL" clId="{B1D0EADD-1428-4669-A800-D0EFE216C365}" dt="2019-05-19T18:10:05.247" v="2461" actId="20577"/>
          <ac:spMkLst>
            <pc:docMk/>
            <pc:sldMk cId="2077191685" sldId="393"/>
            <ac:spMk id="2" creationId="{28290EEE-41B1-481F-97AE-AD0B86A76AB5}"/>
          </ac:spMkLst>
        </pc:spChg>
        <pc:spChg chg="del">
          <ac:chgData name="Gullapudi, Sundeep" userId="c9b72e74-9244-4ea9-b81a-04acdfe461a9" providerId="ADAL" clId="{B1D0EADD-1428-4669-A800-D0EFE216C365}" dt="2019-05-19T18:10:07.622" v="2462" actId="478"/>
          <ac:spMkLst>
            <pc:docMk/>
            <pc:sldMk cId="2077191685" sldId="393"/>
            <ac:spMk id="3" creationId="{A55BB0B1-6E23-4B9A-B26B-58DB4750163D}"/>
          </ac:spMkLst>
        </pc:spChg>
        <pc:spChg chg="del">
          <ac:chgData name="Gullapudi, Sundeep" userId="c9b72e74-9244-4ea9-b81a-04acdfe461a9" providerId="ADAL" clId="{B1D0EADD-1428-4669-A800-D0EFE216C365}" dt="2019-05-19T18:10:09.542" v="2463" actId="478"/>
          <ac:spMkLst>
            <pc:docMk/>
            <pc:sldMk cId="2077191685" sldId="393"/>
            <ac:spMk id="4" creationId="{ED998D42-CCA6-4D7A-9F28-D90859D32BEA}"/>
          </ac:spMkLst>
        </pc:spChg>
        <pc:spChg chg="add mod">
          <ac:chgData name="Gullapudi, Sundeep" userId="c9b72e74-9244-4ea9-b81a-04acdfe461a9" providerId="ADAL" clId="{B1D0EADD-1428-4669-A800-D0EFE216C365}" dt="2019-05-20T03:17:01.757" v="2918" actId="20577"/>
          <ac:spMkLst>
            <pc:docMk/>
            <pc:sldMk cId="2077191685" sldId="393"/>
            <ac:spMk id="5" creationId="{EF701DDC-3899-4D4D-9593-800B31F5EA1C}"/>
          </ac:spMkLst>
        </pc:spChg>
        <pc:spChg chg="add del mod">
          <ac:chgData name="Gullapudi, Sundeep" userId="c9b72e74-9244-4ea9-b81a-04acdfe461a9" providerId="ADAL" clId="{B1D0EADD-1428-4669-A800-D0EFE216C365}" dt="2019-05-19T19:03:43.695" v="2697"/>
          <ac:spMkLst>
            <pc:docMk/>
            <pc:sldMk cId="2077191685" sldId="393"/>
            <ac:spMk id="6" creationId="{EB570B83-288D-4793-BAA8-7E763B3CD004}"/>
          </ac:spMkLst>
        </pc:spChg>
      </pc:sldChg>
      <pc:sldChg chg="add">
        <pc:chgData name="Gullapudi, Sundeep" userId="c9b72e74-9244-4ea9-b81a-04acdfe461a9" providerId="ADAL" clId="{B1D0EADD-1428-4669-A800-D0EFE216C365}" dt="2019-05-20T03:48:35.915" v="2919"/>
        <pc:sldMkLst>
          <pc:docMk/>
          <pc:sldMk cId="3408994099" sldId="44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FA7F5E-9B1A-4365-9EB8-0054070003BB}"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9C06066B-FEF3-4E6A-96BE-FA058FC0BAB7}">
      <dgm:prSet phldrT="[Text]"/>
      <dgm:spPr/>
      <dgm:t>
        <a:bodyPr/>
        <a:lstStyle/>
        <a:p>
          <a:r>
            <a:rPr lang="en-US" dirty="0"/>
            <a:t>Machine Learning</a:t>
          </a:r>
        </a:p>
      </dgm:t>
    </dgm:pt>
    <dgm:pt modelId="{B48CF68D-5554-4089-A642-A8449DBC6E3F}" type="parTrans" cxnId="{CD319E70-F764-4BB5-B6BA-E9CF2655956D}">
      <dgm:prSet/>
      <dgm:spPr/>
      <dgm:t>
        <a:bodyPr/>
        <a:lstStyle/>
        <a:p>
          <a:endParaRPr lang="en-US"/>
        </a:p>
      </dgm:t>
    </dgm:pt>
    <dgm:pt modelId="{BAFEB2D8-BCF0-4D0B-ACAB-C824F458508B}" type="sibTrans" cxnId="{CD319E70-F764-4BB5-B6BA-E9CF2655956D}">
      <dgm:prSet/>
      <dgm:spPr/>
      <dgm:t>
        <a:bodyPr/>
        <a:lstStyle/>
        <a:p>
          <a:endParaRPr lang="en-US"/>
        </a:p>
      </dgm:t>
    </dgm:pt>
    <dgm:pt modelId="{E5A0807B-A9B3-4B88-B050-17F109D3E52D}" type="asst">
      <dgm:prSet phldrT="[Text]"/>
      <dgm:spPr/>
      <dgm:t>
        <a:bodyPr/>
        <a:lstStyle/>
        <a:p>
          <a:r>
            <a:rPr lang="en-US" dirty="0"/>
            <a:t>Supervised learning</a:t>
          </a:r>
        </a:p>
      </dgm:t>
    </dgm:pt>
    <dgm:pt modelId="{B15C3DAD-9510-40AA-9FAF-A02D612BCBF6}" type="parTrans" cxnId="{713671EE-F342-4C86-BFA8-183BD3CFCB6B}">
      <dgm:prSet/>
      <dgm:spPr/>
      <dgm:t>
        <a:bodyPr/>
        <a:lstStyle/>
        <a:p>
          <a:endParaRPr lang="en-US"/>
        </a:p>
      </dgm:t>
    </dgm:pt>
    <dgm:pt modelId="{DEF81498-814F-4209-B376-F0DCEC3E04D6}" type="sibTrans" cxnId="{713671EE-F342-4C86-BFA8-183BD3CFCB6B}">
      <dgm:prSet/>
      <dgm:spPr/>
      <dgm:t>
        <a:bodyPr/>
        <a:lstStyle/>
        <a:p>
          <a:endParaRPr lang="en-US"/>
        </a:p>
      </dgm:t>
    </dgm:pt>
    <dgm:pt modelId="{8045F032-DAC8-4C7B-AFBC-51EC7D0B3FA2}">
      <dgm:prSet phldrT="[Text]"/>
      <dgm:spPr/>
      <dgm:t>
        <a:bodyPr/>
        <a:lstStyle/>
        <a:p>
          <a:r>
            <a:rPr lang="en-US" dirty="0"/>
            <a:t>Unsupervised Learning</a:t>
          </a:r>
        </a:p>
      </dgm:t>
    </dgm:pt>
    <dgm:pt modelId="{8055A85D-2B17-4846-A250-B279259797C6}" type="parTrans" cxnId="{14E4C0A9-C974-494A-841D-27986DB32FB9}">
      <dgm:prSet/>
      <dgm:spPr/>
      <dgm:t>
        <a:bodyPr/>
        <a:lstStyle/>
        <a:p>
          <a:endParaRPr lang="en-US"/>
        </a:p>
      </dgm:t>
    </dgm:pt>
    <dgm:pt modelId="{BD682B89-D05A-4951-A0C2-CFBE13B550AB}" type="sibTrans" cxnId="{14E4C0A9-C974-494A-841D-27986DB32FB9}">
      <dgm:prSet/>
      <dgm:spPr/>
      <dgm:t>
        <a:bodyPr/>
        <a:lstStyle/>
        <a:p>
          <a:endParaRPr lang="en-US"/>
        </a:p>
      </dgm:t>
    </dgm:pt>
    <dgm:pt modelId="{2FEC1185-E18D-4E10-8425-55D856F2DA1B}">
      <dgm:prSet phldrT="[Text]"/>
      <dgm:spPr/>
      <dgm:t>
        <a:bodyPr/>
        <a:lstStyle/>
        <a:p>
          <a:r>
            <a:rPr lang="en-US" dirty="0"/>
            <a:t>Association</a:t>
          </a:r>
        </a:p>
      </dgm:t>
    </dgm:pt>
    <dgm:pt modelId="{8F716C72-7EA3-4032-AB4B-315D57747253}" type="parTrans" cxnId="{88EB65B2-F116-402F-945F-D72625EA80C7}">
      <dgm:prSet/>
      <dgm:spPr/>
      <dgm:t>
        <a:bodyPr/>
        <a:lstStyle/>
        <a:p>
          <a:endParaRPr lang="en-US"/>
        </a:p>
      </dgm:t>
    </dgm:pt>
    <dgm:pt modelId="{2DEF18B0-383C-4EDD-8CBA-19B59FC105FF}" type="sibTrans" cxnId="{88EB65B2-F116-402F-945F-D72625EA80C7}">
      <dgm:prSet/>
      <dgm:spPr/>
      <dgm:t>
        <a:bodyPr/>
        <a:lstStyle/>
        <a:p>
          <a:endParaRPr lang="en-US"/>
        </a:p>
      </dgm:t>
    </dgm:pt>
    <dgm:pt modelId="{1D47B408-2953-4891-AD88-1A326D85A6EE}">
      <dgm:prSet phldrT="[Text]"/>
      <dgm:spPr/>
      <dgm:t>
        <a:bodyPr/>
        <a:lstStyle/>
        <a:p>
          <a:r>
            <a:rPr lang="en-US" dirty="0"/>
            <a:t>Clustering</a:t>
          </a:r>
        </a:p>
      </dgm:t>
    </dgm:pt>
    <dgm:pt modelId="{46AC8AD3-4C41-4AD2-BB1C-B39966A90453}" type="parTrans" cxnId="{5B02B18A-01C5-4C06-A0C9-A05EA371899B}">
      <dgm:prSet/>
      <dgm:spPr/>
      <dgm:t>
        <a:bodyPr/>
        <a:lstStyle/>
        <a:p>
          <a:endParaRPr lang="en-US"/>
        </a:p>
      </dgm:t>
    </dgm:pt>
    <dgm:pt modelId="{B7FC521E-AD8D-45BE-8338-3164EC2B9949}" type="sibTrans" cxnId="{5B02B18A-01C5-4C06-A0C9-A05EA371899B}">
      <dgm:prSet/>
      <dgm:spPr/>
      <dgm:t>
        <a:bodyPr/>
        <a:lstStyle/>
        <a:p>
          <a:endParaRPr lang="en-US"/>
        </a:p>
      </dgm:t>
    </dgm:pt>
    <dgm:pt modelId="{A2CD083D-1C84-4478-9F3F-62AFB44894B1}">
      <dgm:prSet/>
      <dgm:spPr/>
      <dgm:t>
        <a:bodyPr/>
        <a:lstStyle/>
        <a:p>
          <a:r>
            <a:rPr lang="en-US" dirty="0"/>
            <a:t>Regression</a:t>
          </a:r>
        </a:p>
      </dgm:t>
    </dgm:pt>
    <dgm:pt modelId="{6A6135B9-7FB0-4196-933D-BE93268A199F}" type="parTrans" cxnId="{52AFE90A-DACA-4B92-8C29-8983104FFE6F}">
      <dgm:prSet/>
      <dgm:spPr/>
      <dgm:t>
        <a:bodyPr/>
        <a:lstStyle/>
        <a:p>
          <a:endParaRPr lang="en-US"/>
        </a:p>
      </dgm:t>
    </dgm:pt>
    <dgm:pt modelId="{E8BF5988-235F-4D64-868E-F29CC8F2413A}" type="sibTrans" cxnId="{52AFE90A-DACA-4B92-8C29-8983104FFE6F}">
      <dgm:prSet/>
      <dgm:spPr/>
      <dgm:t>
        <a:bodyPr/>
        <a:lstStyle/>
        <a:p>
          <a:endParaRPr lang="en-US"/>
        </a:p>
      </dgm:t>
    </dgm:pt>
    <dgm:pt modelId="{EF45CBAD-5489-4A11-B7D5-1BF89C976CD6}">
      <dgm:prSet/>
      <dgm:spPr/>
      <dgm:t>
        <a:bodyPr/>
        <a:lstStyle/>
        <a:p>
          <a:r>
            <a:rPr lang="en-US" dirty="0"/>
            <a:t>Classification</a:t>
          </a:r>
        </a:p>
      </dgm:t>
    </dgm:pt>
    <dgm:pt modelId="{EB287531-8730-4B5D-9381-0AEA4C97CD15}" type="parTrans" cxnId="{4E2BB7CE-A8E1-4E80-9587-48CE6DF2CAF0}">
      <dgm:prSet/>
      <dgm:spPr/>
      <dgm:t>
        <a:bodyPr/>
        <a:lstStyle/>
        <a:p>
          <a:endParaRPr lang="en-US"/>
        </a:p>
      </dgm:t>
    </dgm:pt>
    <dgm:pt modelId="{CFEE6D2A-B774-4896-BF48-8ABDD0442A47}" type="sibTrans" cxnId="{4E2BB7CE-A8E1-4E80-9587-48CE6DF2CAF0}">
      <dgm:prSet/>
      <dgm:spPr/>
      <dgm:t>
        <a:bodyPr/>
        <a:lstStyle/>
        <a:p>
          <a:endParaRPr lang="en-US"/>
        </a:p>
      </dgm:t>
    </dgm:pt>
    <dgm:pt modelId="{8B465D99-4BC9-4AFA-BB1E-C8F2697F28DB}">
      <dgm:prSet/>
      <dgm:spPr/>
      <dgm:t>
        <a:bodyPr/>
        <a:lstStyle/>
        <a:p>
          <a:r>
            <a:rPr lang="en-US" dirty="0"/>
            <a:t>Reinforcement learning</a:t>
          </a:r>
        </a:p>
      </dgm:t>
    </dgm:pt>
    <dgm:pt modelId="{37D255CB-535A-497F-B5D2-5D983BB9EDC8}" type="parTrans" cxnId="{FB064D0D-2EC5-4DEA-8AFB-C178639815E0}">
      <dgm:prSet/>
      <dgm:spPr/>
      <dgm:t>
        <a:bodyPr/>
        <a:lstStyle/>
        <a:p>
          <a:endParaRPr lang="en-US"/>
        </a:p>
      </dgm:t>
    </dgm:pt>
    <dgm:pt modelId="{467C85C2-072E-480F-8BC0-6F11D41C6055}" type="sibTrans" cxnId="{FB064D0D-2EC5-4DEA-8AFB-C178639815E0}">
      <dgm:prSet/>
      <dgm:spPr/>
      <dgm:t>
        <a:bodyPr/>
        <a:lstStyle/>
        <a:p>
          <a:endParaRPr lang="en-US"/>
        </a:p>
      </dgm:t>
    </dgm:pt>
    <dgm:pt modelId="{A51B5636-9447-4FFA-ACA9-3ED6DD4FC9FA}" type="pres">
      <dgm:prSet presAssocID="{53FA7F5E-9B1A-4365-9EB8-0054070003BB}" presName="hierChild1" presStyleCnt="0">
        <dgm:presLayoutVars>
          <dgm:chPref val="1"/>
          <dgm:dir/>
          <dgm:animOne val="branch"/>
          <dgm:animLvl val="lvl"/>
          <dgm:resizeHandles/>
        </dgm:presLayoutVars>
      </dgm:prSet>
      <dgm:spPr/>
    </dgm:pt>
    <dgm:pt modelId="{AEA4F478-435E-4351-B7C5-F8E4CA698F1F}" type="pres">
      <dgm:prSet presAssocID="{9C06066B-FEF3-4E6A-96BE-FA058FC0BAB7}" presName="hierRoot1" presStyleCnt="0"/>
      <dgm:spPr/>
    </dgm:pt>
    <dgm:pt modelId="{FF72095D-1D48-467A-B2C6-E4A9E2246C91}" type="pres">
      <dgm:prSet presAssocID="{9C06066B-FEF3-4E6A-96BE-FA058FC0BAB7}" presName="composite" presStyleCnt="0"/>
      <dgm:spPr/>
    </dgm:pt>
    <dgm:pt modelId="{DF33F7AA-5B62-4D52-8FA6-655D3A5211C7}" type="pres">
      <dgm:prSet presAssocID="{9C06066B-FEF3-4E6A-96BE-FA058FC0BAB7}" presName="background" presStyleLbl="node0" presStyleIdx="0" presStyleCnt="1"/>
      <dgm:spPr/>
    </dgm:pt>
    <dgm:pt modelId="{BF40D2FA-BA4D-4599-85D7-0C73F43D1EF8}" type="pres">
      <dgm:prSet presAssocID="{9C06066B-FEF3-4E6A-96BE-FA058FC0BAB7}" presName="text" presStyleLbl="fgAcc0" presStyleIdx="0" presStyleCnt="1" custLinFactNeighborX="-31043" custLinFactNeighborY="-36134">
        <dgm:presLayoutVars>
          <dgm:chPref val="3"/>
        </dgm:presLayoutVars>
      </dgm:prSet>
      <dgm:spPr/>
    </dgm:pt>
    <dgm:pt modelId="{B490F21E-D6C8-435F-A008-0A3CC29848BF}" type="pres">
      <dgm:prSet presAssocID="{9C06066B-FEF3-4E6A-96BE-FA058FC0BAB7}" presName="hierChild2" presStyleCnt="0"/>
      <dgm:spPr/>
    </dgm:pt>
    <dgm:pt modelId="{EC7A55D7-AE96-4EF9-A921-AEDE78C266DC}" type="pres">
      <dgm:prSet presAssocID="{B15C3DAD-9510-40AA-9FAF-A02D612BCBF6}" presName="Name10" presStyleLbl="parChTrans1D2" presStyleIdx="0" presStyleCnt="3"/>
      <dgm:spPr/>
    </dgm:pt>
    <dgm:pt modelId="{A2495FCF-773F-466C-BE9B-507A2EBF4104}" type="pres">
      <dgm:prSet presAssocID="{E5A0807B-A9B3-4B88-B050-17F109D3E52D}" presName="hierRoot2" presStyleCnt="0"/>
      <dgm:spPr/>
    </dgm:pt>
    <dgm:pt modelId="{35405222-F6A4-40A7-ADC3-3699CA4227D5}" type="pres">
      <dgm:prSet presAssocID="{E5A0807B-A9B3-4B88-B050-17F109D3E52D}" presName="composite2" presStyleCnt="0"/>
      <dgm:spPr/>
    </dgm:pt>
    <dgm:pt modelId="{C87BB537-185A-49D0-A558-9BE3C980E3C5}" type="pres">
      <dgm:prSet presAssocID="{E5A0807B-A9B3-4B88-B050-17F109D3E52D}" presName="background2" presStyleLbl="asst1" presStyleIdx="0" presStyleCnt="1"/>
      <dgm:spPr/>
    </dgm:pt>
    <dgm:pt modelId="{92DCB8DF-CCB4-441D-AA4C-2673257D8E97}" type="pres">
      <dgm:prSet presAssocID="{E5A0807B-A9B3-4B88-B050-17F109D3E52D}" presName="text2" presStyleLbl="fgAcc2" presStyleIdx="0" presStyleCnt="3">
        <dgm:presLayoutVars>
          <dgm:chPref val="3"/>
        </dgm:presLayoutVars>
      </dgm:prSet>
      <dgm:spPr/>
    </dgm:pt>
    <dgm:pt modelId="{5E817302-8644-4B87-8FB5-F0CF0C5957E4}" type="pres">
      <dgm:prSet presAssocID="{E5A0807B-A9B3-4B88-B050-17F109D3E52D}" presName="hierChild3" presStyleCnt="0"/>
      <dgm:spPr/>
    </dgm:pt>
    <dgm:pt modelId="{3CF24D22-C763-4B0A-8619-B073B24FBCB3}" type="pres">
      <dgm:prSet presAssocID="{6A6135B9-7FB0-4196-933D-BE93268A199F}" presName="Name17" presStyleLbl="parChTrans1D3" presStyleIdx="0" presStyleCnt="4"/>
      <dgm:spPr/>
    </dgm:pt>
    <dgm:pt modelId="{5459B15B-443A-4500-9694-9CAFA012E602}" type="pres">
      <dgm:prSet presAssocID="{A2CD083D-1C84-4478-9F3F-62AFB44894B1}" presName="hierRoot3" presStyleCnt="0"/>
      <dgm:spPr/>
    </dgm:pt>
    <dgm:pt modelId="{0658EDFD-271B-4476-8179-FBB3591D1D84}" type="pres">
      <dgm:prSet presAssocID="{A2CD083D-1C84-4478-9F3F-62AFB44894B1}" presName="composite3" presStyleCnt="0"/>
      <dgm:spPr/>
    </dgm:pt>
    <dgm:pt modelId="{940B7AEA-E53B-4C88-A840-459AEB6D54A6}" type="pres">
      <dgm:prSet presAssocID="{A2CD083D-1C84-4478-9F3F-62AFB44894B1}" presName="background3" presStyleLbl="node3" presStyleIdx="0" presStyleCnt="4"/>
      <dgm:spPr/>
    </dgm:pt>
    <dgm:pt modelId="{C42104E1-F07F-498D-8C41-6D2B1DBB2EBA}" type="pres">
      <dgm:prSet presAssocID="{A2CD083D-1C84-4478-9F3F-62AFB44894B1}" presName="text3" presStyleLbl="fgAcc3" presStyleIdx="0" presStyleCnt="4">
        <dgm:presLayoutVars>
          <dgm:chPref val="3"/>
        </dgm:presLayoutVars>
      </dgm:prSet>
      <dgm:spPr/>
    </dgm:pt>
    <dgm:pt modelId="{DA50684D-9CD4-46B8-AC5F-8F51DC5A4C65}" type="pres">
      <dgm:prSet presAssocID="{A2CD083D-1C84-4478-9F3F-62AFB44894B1}" presName="hierChild4" presStyleCnt="0"/>
      <dgm:spPr/>
    </dgm:pt>
    <dgm:pt modelId="{5442838E-007B-4CD2-834A-670B44EB0B76}" type="pres">
      <dgm:prSet presAssocID="{EB287531-8730-4B5D-9381-0AEA4C97CD15}" presName="Name17" presStyleLbl="parChTrans1D3" presStyleIdx="1" presStyleCnt="4"/>
      <dgm:spPr/>
    </dgm:pt>
    <dgm:pt modelId="{114F6ACD-3BF1-43CA-AE07-30AA95D16639}" type="pres">
      <dgm:prSet presAssocID="{EF45CBAD-5489-4A11-B7D5-1BF89C976CD6}" presName="hierRoot3" presStyleCnt="0"/>
      <dgm:spPr/>
    </dgm:pt>
    <dgm:pt modelId="{DB4F56F2-DEE1-4D9E-BC21-FBC690A728F9}" type="pres">
      <dgm:prSet presAssocID="{EF45CBAD-5489-4A11-B7D5-1BF89C976CD6}" presName="composite3" presStyleCnt="0"/>
      <dgm:spPr/>
    </dgm:pt>
    <dgm:pt modelId="{DAA0D212-4225-4579-AF2F-1ED1008247EA}" type="pres">
      <dgm:prSet presAssocID="{EF45CBAD-5489-4A11-B7D5-1BF89C976CD6}" presName="background3" presStyleLbl="node3" presStyleIdx="1" presStyleCnt="4"/>
      <dgm:spPr/>
    </dgm:pt>
    <dgm:pt modelId="{501ECA39-7506-4EA3-98FA-BBA1AD178BBE}" type="pres">
      <dgm:prSet presAssocID="{EF45CBAD-5489-4A11-B7D5-1BF89C976CD6}" presName="text3" presStyleLbl="fgAcc3" presStyleIdx="1" presStyleCnt="4">
        <dgm:presLayoutVars>
          <dgm:chPref val="3"/>
        </dgm:presLayoutVars>
      </dgm:prSet>
      <dgm:spPr/>
    </dgm:pt>
    <dgm:pt modelId="{65B70639-6193-4731-9AB3-513EBDB6BB91}" type="pres">
      <dgm:prSet presAssocID="{EF45CBAD-5489-4A11-B7D5-1BF89C976CD6}" presName="hierChild4" presStyleCnt="0"/>
      <dgm:spPr/>
    </dgm:pt>
    <dgm:pt modelId="{E3449510-CAB7-4FB6-A2DE-9FAA25E019D2}" type="pres">
      <dgm:prSet presAssocID="{8055A85D-2B17-4846-A250-B279259797C6}" presName="Name10" presStyleLbl="parChTrans1D2" presStyleIdx="1" presStyleCnt="3"/>
      <dgm:spPr/>
    </dgm:pt>
    <dgm:pt modelId="{78917786-AB96-4434-A896-40DFBA94ADBC}" type="pres">
      <dgm:prSet presAssocID="{8045F032-DAC8-4C7B-AFBC-51EC7D0B3FA2}" presName="hierRoot2" presStyleCnt="0"/>
      <dgm:spPr/>
    </dgm:pt>
    <dgm:pt modelId="{ADAFF434-645D-4E03-A20B-37AFBD11E6EC}" type="pres">
      <dgm:prSet presAssocID="{8045F032-DAC8-4C7B-AFBC-51EC7D0B3FA2}" presName="composite2" presStyleCnt="0"/>
      <dgm:spPr/>
    </dgm:pt>
    <dgm:pt modelId="{6186ABAF-F378-4B7C-A449-0924F95FC875}" type="pres">
      <dgm:prSet presAssocID="{8045F032-DAC8-4C7B-AFBC-51EC7D0B3FA2}" presName="background2" presStyleLbl="node2" presStyleIdx="0" presStyleCnt="2"/>
      <dgm:spPr/>
    </dgm:pt>
    <dgm:pt modelId="{90FD6A9C-48CF-4B27-A351-9CF3411A41F4}" type="pres">
      <dgm:prSet presAssocID="{8045F032-DAC8-4C7B-AFBC-51EC7D0B3FA2}" presName="text2" presStyleLbl="fgAcc2" presStyleIdx="1" presStyleCnt="3" custLinFactNeighborX="1788" custLinFactNeighborY="-712">
        <dgm:presLayoutVars>
          <dgm:chPref val="3"/>
        </dgm:presLayoutVars>
      </dgm:prSet>
      <dgm:spPr/>
    </dgm:pt>
    <dgm:pt modelId="{3EB535EE-E806-4C16-9847-5D51D9BD7FAE}" type="pres">
      <dgm:prSet presAssocID="{8045F032-DAC8-4C7B-AFBC-51EC7D0B3FA2}" presName="hierChild3" presStyleCnt="0"/>
      <dgm:spPr/>
    </dgm:pt>
    <dgm:pt modelId="{1F4C009B-DA2F-4EDD-9318-D0273BB07D3B}" type="pres">
      <dgm:prSet presAssocID="{46AC8AD3-4C41-4AD2-BB1C-B39966A90453}" presName="Name17" presStyleLbl="parChTrans1D3" presStyleIdx="2" presStyleCnt="4"/>
      <dgm:spPr/>
    </dgm:pt>
    <dgm:pt modelId="{A5A46EE1-EA11-49D9-A5BB-59C6BB6C266B}" type="pres">
      <dgm:prSet presAssocID="{1D47B408-2953-4891-AD88-1A326D85A6EE}" presName="hierRoot3" presStyleCnt="0"/>
      <dgm:spPr/>
    </dgm:pt>
    <dgm:pt modelId="{AC5EC1A1-720F-4C7B-AD6B-93FE0694DB56}" type="pres">
      <dgm:prSet presAssocID="{1D47B408-2953-4891-AD88-1A326D85A6EE}" presName="composite3" presStyleCnt="0"/>
      <dgm:spPr/>
    </dgm:pt>
    <dgm:pt modelId="{DFD8C324-C6AC-45AC-82A5-0DCCBC87D263}" type="pres">
      <dgm:prSet presAssocID="{1D47B408-2953-4891-AD88-1A326D85A6EE}" presName="background3" presStyleLbl="node3" presStyleIdx="2" presStyleCnt="4"/>
      <dgm:spPr/>
    </dgm:pt>
    <dgm:pt modelId="{40359719-29DB-4B64-B983-3671E1C251AC}" type="pres">
      <dgm:prSet presAssocID="{1D47B408-2953-4891-AD88-1A326D85A6EE}" presName="text3" presStyleLbl="fgAcc3" presStyleIdx="2" presStyleCnt="4">
        <dgm:presLayoutVars>
          <dgm:chPref val="3"/>
        </dgm:presLayoutVars>
      </dgm:prSet>
      <dgm:spPr/>
    </dgm:pt>
    <dgm:pt modelId="{5475ACFF-34B4-44E7-95DC-13CC2CD7FCF0}" type="pres">
      <dgm:prSet presAssocID="{1D47B408-2953-4891-AD88-1A326D85A6EE}" presName="hierChild4" presStyleCnt="0"/>
      <dgm:spPr/>
    </dgm:pt>
    <dgm:pt modelId="{F2DCA186-0CE9-4587-A2A7-5F67FE2A0344}" type="pres">
      <dgm:prSet presAssocID="{8F716C72-7EA3-4032-AB4B-315D57747253}" presName="Name17" presStyleLbl="parChTrans1D3" presStyleIdx="3" presStyleCnt="4"/>
      <dgm:spPr/>
    </dgm:pt>
    <dgm:pt modelId="{5D098A2A-C6E7-4677-8D18-FC7EF6C8214E}" type="pres">
      <dgm:prSet presAssocID="{2FEC1185-E18D-4E10-8425-55D856F2DA1B}" presName="hierRoot3" presStyleCnt="0"/>
      <dgm:spPr/>
    </dgm:pt>
    <dgm:pt modelId="{3BA4450D-EBDE-481C-83F9-938D64D47B53}" type="pres">
      <dgm:prSet presAssocID="{2FEC1185-E18D-4E10-8425-55D856F2DA1B}" presName="composite3" presStyleCnt="0"/>
      <dgm:spPr/>
    </dgm:pt>
    <dgm:pt modelId="{F515E470-14CD-4219-BD55-528DB53E044B}" type="pres">
      <dgm:prSet presAssocID="{2FEC1185-E18D-4E10-8425-55D856F2DA1B}" presName="background3" presStyleLbl="node3" presStyleIdx="3" presStyleCnt="4"/>
      <dgm:spPr/>
    </dgm:pt>
    <dgm:pt modelId="{F329F9BC-CD12-4ABC-9FC9-173BE5DA127C}" type="pres">
      <dgm:prSet presAssocID="{2FEC1185-E18D-4E10-8425-55D856F2DA1B}" presName="text3" presStyleLbl="fgAcc3" presStyleIdx="3" presStyleCnt="4">
        <dgm:presLayoutVars>
          <dgm:chPref val="3"/>
        </dgm:presLayoutVars>
      </dgm:prSet>
      <dgm:spPr/>
    </dgm:pt>
    <dgm:pt modelId="{BB7582C2-4E9B-4B1B-843D-C26EDD070FC2}" type="pres">
      <dgm:prSet presAssocID="{2FEC1185-E18D-4E10-8425-55D856F2DA1B}" presName="hierChild4" presStyleCnt="0"/>
      <dgm:spPr/>
    </dgm:pt>
    <dgm:pt modelId="{89921319-62D0-4598-91DF-003C1E880BE1}" type="pres">
      <dgm:prSet presAssocID="{37D255CB-535A-497F-B5D2-5D983BB9EDC8}" presName="Name10" presStyleLbl="parChTrans1D2" presStyleIdx="2" presStyleCnt="3"/>
      <dgm:spPr/>
    </dgm:pt>
    <dgm:pt modelId="{EF7326DA-8E16-4FF6-AE5F-4A809E8EC2BD}" type="pres">
      <dgm:prSet presAssocID="{8B465D99-4BC9-4AFA-BB1E-C8F2697F28DB}" presName="hierRoot2" presStyleCnt="0"/>
      <dgm:spPr/>
    </dgm:pt>
    <dgm:pt modelId="{A591E101-87DB-4903-9052-FBB2ED7466BA}" type="pres">
      <dgm:prSet presAssocID="{8B465D99-4BC9-4AFA-BB1E-C8F2697F28DB}" presName="composite2" presStyleCnt="0"/>
      <dgm:spPr/>
    </dgm:pt>
    <dgm:pt modelId="{0DED723F-F49C-4CB1-8CC9-FFD46C0C7496}" type="pres">
      <dgm:prSet presAssocID="{8B465D99-4BC9-4AFA-BB1E-C8F2697F28DB}" presName="background2" presStyleLbl="node2" presStyleIdx="1" presStyleCnt="2"/>
      <dgm:spPr/>
    </dgm:pt>
    <dgm:pt modelId="{9B8339BA-25B6-4CC3-8B89-EBB6912129DF}" type="pres">
      <dgm:prSet presAssocID="{8B465D99-4BC9-4AFA-BB1E-C8F2697F28DB}" presName="text2" presStyleLbl="fgAcc2" presStyleIdx="2" presStyleCnt="3" custLinFactNeighborX="30694">
        <dgm:presLayoutVars>
          <dgm:chPref val="3"/>
        </dgm:presLayoutVars>
      </dgm:prSet>
      <dgm:spPr/>
    </dgm:pt>
    <dgm:pt modelId="{97A077EE-DC82-485D-9D48-357E875CA805}" type="pres">
      <dgm:prSet presAssocID="{8B465D99-4BC9-4AFA-BB1E-C8F2697F28DB}" presName="hierChild3" presStyleCnt="0"/>
      <dgm:spPr/>
    </dgm:pt>
  </dgm:ptLst>
  <dgm:cxnLst>
    <dgm:cxn modelId="{E80B0B04-7FE7-45DF-8DC4-23F3DCA411C3}" type="presOf" srcId="{53FA7F5E-9B1A-4365-9EB8-0054070003BB}" destId="{A51B5636-9447-4FFA-ACA9-3ED6DD4FC9FA}" srcOrd="0" destOrd="0" presId="urn:microsoft.com/office/officeart/2005/8/layout/hierarchy1"/>
    <dgm:cxn modelId="{52AFE90A-DACA-4B92-8C29-8983104FFE6F}" srcId="{E5A0807B-A9B3-4B88-B050-17F109D3E52D}" destId="{A2CD083D-1C84-4478-9F3F-62AFB44894B1}" srcOrd="0" destOrd="0" parTransId="{6A6135B9-7FB0-4196-933D-BE93268A199F}" sibTransId="{E8BF5988-235F-4D64-868E-F29CC8F2413A}"/>
    <dgm:cxn modelId="{FB064D0D-2EC5-4DEA-8AFB-C178639815E0}" srcId="{9C06066B-FEF3-4E6A-96BE-FA058FC0BAB7}" destId="{8B465D99-4BC9-4AFA-BB1E-C8F2697F28DB}" srcOrd="2" destOrd="0" parTransId="{37D255CB-535A-497F-B5D2-5D983BB9EDC8}" sibTransId="{467C85C2-072E-480F-8BC0-6F11D41C6055}"/>
    <dgm:cxn modelId="{96D8B815-4C93-474D-ABDA-3E504F19DC91}" type="presOf" srcId="{A2CD083D-1C84-4478-9F3F-62AFB44894B1}" destId="{C42104E1-F07F-498D-8C41-6D2B1DBB2EBA}" srcOrd="0" destOrd="0" presId="urn:microsoft.com/office/officeart/2005/8/layout/hierarchy1"/>
    <dgm:cxn modelId="{700F843C-7788-4E7D-9534-2A9964FD6CFE}" type="presOf" srcId="{8055A85D-2B17-4846-A250-B279259797C6}" destId="{E3449510-CAB7-4FB6-A2DE-9FAA25E019D2}" srcOrd="0" destOrd="0" presId="urn:microsoft.com/office/officeart/2005/8/layout/hierarchy1"/>
    <dgm:cxn modelId="{0D324C3E-55B2-4CE7-B165-9A2C44CF1E44}" type="presOf" srcId="{37D255CB-535A-497F-B5D2-5D983BB9EDC8}" destId="{89921319-62D0-4598-91DF-003C1E880BE1}" srcOrd="0" destOrd="0" presId="urn:microsoft.com/office/officeart/2005/8/layout/hierarchy1"/>
    <dgm:cxn modelId="{35DA713F-F516-4238-8E70-3B3B375BA21E}" type="presOf" srcId="{8B465D99-4BC9-4AFA-BB1E-C8F2697F28DB}" destId="{9B8339BA-25B6-4CC3-8B89-EBB6912129DF}" srcOrd="0" destOrd="0" presId="urn:microsoft.com/office/officeart/2005/8/layout/hierarchy1"/>
    <dgm:cxn modelId="{CD319E70-F764-4BB5-B6BA-E9CF2655956D}" srcId="{53FA7F5E-9B1A-4365-9EB8-0054070003BB}" destId="{9C06066B-FEF3-4E6A-96BE-FA058FC0BAB7}" srcOrd="0" destOrd="0" parTransId="{B48CF68D-5554-4089-A642-A8449DBC6E3F}" sibTransId="{BAFEB2D8-BCF0-4D0B-ACAB-C824F458508B}"/>
    <dgm:cxn modelId="{E32ADA56-CABA-4D26-B410-45211D412B58}" type="presOf" srcId="{6A6135B9-7FB0-4196-933D-BE93268A199F}" destId="{3CF24D22-C763-4B0A-8619-B073B24FBCB3}" srcOrd="0" destOrd="0" presId="urn:microsoft.com/office/officeart/2005/8/layout/hierarchy1"/>
    <dgm:cxn modelId="{73E63D77-2B2B-4F8D-B4B6-890CBF87725C}" type="presOf" srcId="{E5A0807B-A9B3-4B88-B050-17F109D3E52D}" destId="{92DCB8DF-CCB4-441D-AA4C-2673257D8E97}" srcOrd="0" destOrd="0" presId="urn:microsoft.com/office/officeart/2005/8/layout/hierarchy1"/>
    <dgm:cxn modelId="{4E922959-80A9-4DED-B8E8-51711A7271A2}" type="presOf" srcId="{B15C3DAD-9510-40AA-9FAF-A02D612BCBF6}" destId="{EC7A55D7-AE96-4EF9-A921-AEDE78C266DC}" srcOrd="0" destOrd="0" presId="urn:microsoft.com/office/officeart/2005/8/layout/hierarchy1"/>
    <dgm:cxn modelId="{1C01397A-CF68-4012-8CE3-AE83A9B43836}" type="presOf" srcId="{EB287531-8730-4B5D-9381-0AEA4C97CD15}" destId="{5442838E-007B-4CD2-834A-670B44EB0B76}" srcOrd="0" destOrd="0" presId="urn:microsoft.com/office/officeart/2005/8/layout/hierarchy1"/>
    <dgm:cxn modelId="{5B02B18A-01C5-4C06-A0C9-A05EA371899B}" srcId="{8045F032-DAC8-4C7B-AFBC-51EC7D0B3FA2}" destId="{1D47B408-2953-4891-AD88-1A326D85A6EE}" srcOrd="0" destOrd="0" parTransId="{46AC8AD3-4C41-4AD2-BB1C-B39966A90453}" sibTransId="{B7FC521E-AD8D-45BE-8338-3164EC2B9949}"/>
    <dgm:cxn modelId="{48E7788B-50A2-480D-AA44-FA30448A1488}" type="presOf" srcId="{1D47B408-2953-4891-AD88-1A326D85A6EE}" destId="{40359719-29DB-4B64-B983-3671E1C251AC}" srcOrd="0" destOrd="0" presId="urn:microsoft.com/office/officeart/2005/8/layout/hierarchy1"/>
    <dgm:cxn modelId="{EA681FA5-EE96-4827-BE43-DF7BEF759DB6}" type="presOf" srcId="{2FEC1185-E18D-4E10-8425-55D856F2DA1B}" destId="{F329F9BC-CD12-4ABC-9FC9-173BE5DA127C}" srcOrd="0" destOrd="0" presId="urn:microsoft.com/office/officeart/2005/8/layout/hierarchy1"/>
    <dgm:cxn modelId="{9E24D6A7-C514-4792-B79D-B947FB213834}" type="presOf" srcId="{EF45CBAD-5489-4A11-B7D5-1BF89C976CD6}" destId="{501ECA39-7506-4EA3-98FA-BBA1AD178BBE}" srcOrd="0" destOrd="0" presId="urn:microsoft.com/office/officeart/2005/8/layout/hierarchy1"/>
    <dgm:cxn modelId="{14E4C0A9-C974-494A-841D-27986DB32FB9}" srcId="{9C06066B-FEF3-4E6A-96BE-FA058FC0BAB7}" destId="{8045F032-DAC8-4C7B-AFBC-51EC7D0B3FA2}" srcOrd="1" destOrd="0" parTransId="{8055A85D-2B17-4846-A250-B279259797C6}" sibTransId="{BD682B89-D05A-4951-A0C2-CFBE13B550AB}"/>
    <dgm:cxn modelId="{88EB65B2-F116-402F-945F-D72625EA80C7}" srcId="{8045F032-DAC8-4C7B-AFBC-51EC7D0B3FA2}" destId="{2FEC1185-E18D-4E10-8425-55D856F2DA1B}" srcOrd="1" destOrd="0" parTransId="{8F716C72-7EA3-4032-AB4B-315D57747253}" sibTransId="{2DEF18B0-383C-4EDD-8CBA-19B59FC105FF}"/>
    <dgm:cxn modelId="{D303A5CC-2D48-412D-849D-79AB765490CE}" type="presOf" srcId="{9C06066B-FEF3-4E6A-96BE-FA058FC0BAB7}" destId="{BF40D2FA-BA4D-4599-85D7-0C73F43D1EF8}" srcOrd="0" destOrd="0" presId="urn:microsoft.com/office/officeart/2005/8/layout/hierarchy1"/>
    <dgm:cxn modelId="{4E2BB7CE-A8E1-4E80-9587-48CE6DF2CAF0}" srcId="{E5A0807B-A9B3-4B88-B050-17F109D3E52D}" destId="{EF45CBAD-5489-4A11-B7D5-1BF89C976CD6}" srcOrd="1" destOrd="0" parTransId="{EB287531-8730-4B5D-9381-0AEA4C97CD15}" sibTransId="{CFEE6D2A-B774-4896-BF48-8ABDD0442A47}"/>
    <dgm:cxn modelId="{094661DC-1D04-4B42-BBE6-3F6D8838B241}" type="presOf" srcId="{46AC8AD3-4C41-4AD2-BB1C-B39966A90453}" destId="{1F4C009B-DA2F-4EDD-9318-D0273BB07D3B}" srcOrd="0" destOrd="0" presId="urn:microsoft.com/office/officeart/2005/8/layout/hierarchy1"/>
    <dgm:cxn modelId="{5D473DE0-57DD-4611-B234-4F6046F01610}" type="presOf" srcId="{8F716C72-7EA3-4032-AB4B-315D57747253}" destId="{F2DCA186-0CE9-4587-A2A7-5F67FE2A0344}" srcOrd="0" destOrd="0" presId="urn:microsoft.com/office/officeart/2005/8/layout/hierarchy1"/>
    <dgm:cxn modelId="{4CF97FE6-7DFB-4D17-8B8B-8A6E59722169}" type="presOf" srcId="{8045F032-DAC8-4C7B-AFBC-51EC7D0B3FA2}" destId="{90FD6A9C-48CF-4B27-A351-9CF3411A41F4}" srcOrd="0" destOrd="0" presId="urn:microsoft.com/office/officeart/2005/8/layout/hierarchy1"/>
    <dgm:cxn modelId="{713671EE-F342-4C86-BFA8-183BD3CFCB6B}" srcId="{9C06066B-FEF3-4E6A-96BE-FA058FC0BAB7}" destId="{E5A0807B-A9B3-4B88-B050-17F109D3E52D}" srcOrd="0" destOrd="0" parTransId="{B15C3DAD-9510-40AA-9FAF-A02D612BCBF6}" sibTransId="{DEF81498-814F-4209-B376-F0DCEC3E04D6}"/>
    <dgm:cxn modelId="{DD718D7D-C21A-4A91-9B95-7583FE8757BF}" type="presParOf" srcId="{A51B5636-9447-4FFA-ACA9-3ED6DD4FC9FA}" destId="{AEA4F478-435E-4351-B7C5-F8E4CA698F1F}" srcOrd="0" destOrd="0" presId="urn:microsoft.com/office/officeart/2005/8/layout/hierarchy1"/>
    <dgm:cxn modelId="{6178657D-9AB9-4D06-8202-2CF68D990683}" type="presParOf" srcId="{AEA4F478-435E-4351-B7C5-F8E4CA698F1F}" destId="{FF72095D-1D48-467A-B2C6-E4A9E2246C91}" srcOrd="0" destOrd="0" presId="urn:microsoft.com/office/officeart/2005/8/layout/hierarchy1"/>
    <dgm:cxn modelId="{9B3657B0-F30F-40E8-B4F9-A31AB210AA32}" type="presParOf" srcId="{FF72095D-1D48-467A-B2C6-E4A9E2246C91}" destId="{DF33F7AA-5B62-4D52-8FA6-655D3A5211C7}" srcOrd="0" destOrd="0" presId="urn:microsoft.com/office/officeart/2005/8/layout/hierarchy1"/>
    <dgm:cxn modelId="{CBECF608-6427-4917-B6C3-3BC26323A1FA}" type="presParOf" srcId="{FF72095D-1D48-467A-B2C6-E4A9E2246C91}" destId="{BF40D2FA-BA4D-4599-85D7-0C73F43D1EF8}" srcOrd="1" destOrd="0" presId="urn:microsoft.com/office/officeart/2005/8/layout/hierarchy1"/>
    <dgm:cxn modelId="{D2553506-7245-4917-AE46-07A702B7B646}" type="presParOf" srcId="{AEA4F478-435E-4351-B7C5-F8E4CA698F1F}" destId="{B490F21E-D6C8-435F-A008-0A3CC29848BF}" srcOrd="1" destOrd="0" presId="urn:microsoft.com/office/officeart/2005/8/layout/hierarchy1"/>
    <dgm:cxn modelId="{4B322027-4974-4A7B-8D8A-128923FA83D8}" type="presParOf" srcId="{B490F21E-D6C8-435F-A008-0A3CC29848BF}" destId="{EC7A55D7-AE96-4EF9-A921-AEDE78C266DC}" srcOrd="0" destOrd="0" presId="urn:microsoft.com/office/officeart/2005/8/layout/hierarchy1"/>
    <dgm:cxn modelId="{472D63CE-836C-48E0-9963-F75C81BF9524}" type="presParOf" srcId="{B490F21E-D6C8-435F-A008-0A3CC29848BF}" destId="{A2495FCF-773F-466C-BE9B-507A2EBF4104}" srcOrd="1" destOrd="0" presId="urn:microsoft.com/office/officeart/2005/8/layout/hierarchy1"/>
    <dgm:cxn modelId="{94F5868E-E16D-4722-A312-B909C2B2EC57}" type="presParOf" srcId="{A2495FCF-773F-466C-BE9B-507A2EBF4104}" destId="{35405222-F6A4-40A7-ADC3-3699CA4227D5}" srcOrd="0" destOrd="0" presId="urn:microsoft.com/office/officeart/2005/8/layout/hierarchy1"/>
    <dgm:cxn modelId="{6F3B6676-70BC-4267-A7C1-18FAB85EE723}" type="presParOf" srcId="{35405222-F6A4-40A7-ADC3-3699CA4227D5}" destId="{C87BB537-185A-49D0-A558-9BE3C980E3C5}" srcOrd="0" destOrd="0" presId="urn:microsoft.com/office/officeart/2005/8/layout/hierarchy1"/>
    <dgm:cxn modelId="{3CD2FCD0-ADA9-48C5-9498-8CC54CA3B512}" type="presParOf" srcId="{35405222-F6A4-40A7-ADC3-3699CA4227D5}" destId="{92DCB8DF-CCB4-441D-AA4C-2673257D8E97}" srcOrd="1" destOrd="0" presId="urn:microsoft.com/office/officeart/2005/8/layout/hierarchy1"/>
    <dgm:cxn modelId="{AE887F37-0F8F-4F43-997E-9C4AE800EBDF}" type="presParOf" srcId="{A2495FCF-773F-466C-BE9B-507A2EBF4104}" destId="{5E817302-8644-4B87-8FB5-F0CF0C5957E4}" srcOrd="1" destOrd="0" presId="urn:microsoft.com/office/officeart/2005/8/layout/hierarchy1"/>
    <dgm:cxn modelId="{23284084-C02B-4EE8-BF47-C1E5B011AC4A}" type="presParOf" srcId="{5E817302-8644-4B87-8FB5-F0CF0C5957E4}" destId="{3CF24D22-C763-4B0A-8619-B073B24FBCB3}" srcOrd="0" destOrd="0" presId="urn:microsoft.com/office/officeart/2005/8/layout/hierarchy1"/>
    <dgm:cxn modelId="{DA9BFB7A-067C-4802-BC5C-46BFCB2E0FE0}" type="presParOf" srcId="{5E817302-8644-4B87-8FB5-F0CF0C5957E4}" destId="{5459B15B-443A-4500-9694-9CAFA012E602}" srcOrd="1" destOrd="0" presId="urn:microsoft.com/office/officeart/2005/8/layout/hierarchy1"/>
    <dgm:cxn modelId="{00F16DF9-9BBF-442E-A135-DC19C60C0D1C}" type="presParOf" srcId="{5459B15B-443A-4500-9694-9CAFA012E602}" destId="{0658EDFD-271B-4476-8179-FBB3591D1D84}" srcOrd="0" destOrd="0" presId="urn:microsoft.com/office/officeart/2005/8/layout/hierarchy1"/>
    <dgm:cxn modelId="{D9F03F39-4F36-495F-B7B3-00BA9B9192E7}" type="presParOf" srcId="{0658EDFD-271B-4476-8179-FBB3591D1D84}" destId="{940B7AEA-E53B-4C88-A840-459AEB6D54A6}" srcOrd="0" destOrd="0" presId="urn:microsoft.com/office/officeart/2005/8/layout/hierarchy1"/>
    <dgm:cxn modelId="{2585EED2-AAD2-487C-8B1A-B071C7D1D79B}" type="presParOf" srcId="{0658EDFD-271B-4476-8179-FBB3591D1D84}" destId="{C42104E1-F07F-498D-8C41-6D2B1DBB2EBA}" srcOrd="1" destOrd="0" presId="urn:microsoft.com/office/officeart/2005/8/layout/hierarchy1"/>
    <dgm:cxn modelId="{F2DD7479-38B4-4208-BC1F-ABE612B51FD6}" type="presParOf" srcId="{5459B15B-443A-4500-9694-9CAFA012E602}" destId="{DA50684D-9CD4-46B8-AC5F-8F51DC5A4C65}" srcOrd="1" destOrd="0" presId="urn:microsoft.com/office/officeart/2005/8/layout/hierarchy1"/>
    <dgm:cxn modelId="{E8C093D4-91B3-4532-991F-E3B3EEC0A42A}" type="presParOf" srcId="{5E817302-8644-4B87-8FB5-F0CF0C5957E4}" destId="{5442838E-007B-4CD2-834A-670B44EB0B76}" srcOrd="2" destOrd="0" presId="urn:microsoft.com/office/officeart/2005/8/layout/hierarchy1"/>
    <dgm:cxn modelId="{E088E09C-95CC-41C8-9FED-767FF22CB750}" type="presParOf" srcId="{5E817302-8644-4B87-8FB5-F0CF0C5957E4}" destId="{114F6ACD-3BF1-43CA-AE07-30AA95D16639}" srcOrd="3" destOrd="0" presId="urn:microsoft.com/office/officeart/2005/8/layout/hierarchy1"/>
    <dgm:cxn modelId="{137DFBE4-8FB5-4913-A2D7-510FBC5B9F6D}" type="presParOf" srcId="{114F6ACD-3BF1-43CA-AE07-30AA95D16639}" destId="{DB4F56F2-DEE1-4D9E-BC21-FBC690A728F9}" srcOrd="0" destOrd="0" presId="urn:microsoft.com/office/officeart/2005/8/layout/hierarchy1"/>
    <dgm:cxn modelId="{F764FE91-0DBA-410C-88D0-35966ABF2C85}" type="presParOf" srcId="{DB4F56F2-DEE1-4D9E-BC21-FBC690A728F9}" destId="{DAA0D212-4225-4579-AF2F-1ED1008247EA}" srcOrd="0" destOrd="0" presId="urn:microsoft.com/office/officeart/2005/8/layout/hierarchy1"/>
    <dgm:cxn modelId="{803505AE-250C-4A9F-9883-87EF02C11E50}" type="presParOf" srcId="{DB4F56F2-DEE1-4D9E-BC21-FBC690A728F9}" destId="{501ECA39-7506-4EA3-98FA-BBA1AD178BBE}" srcOrd="1" destOrd="0" presId="urn:microsoft.com/office/officeart/2005/8/layout/hierarchy1"/>
    <dgm:cxn modelId="{D248A583-EA3D-4832-B7C2-2E629F90F765}" type="presParOf" srcId="{114F6ACD-3BF1-43CA-AE07-30AA95D16639}" destId="{65B70639-6193-4731-9AB3-513EBDB6BB91}" srcOrd="1" destOrd="0" presId="urn:microsoft.com/office/officeart/2005/8/layout/hierarchy1"/>
    <dgm:cxn modelId="{804867FF-766E-4CF4-8777-A8A7CF0F0B4D}" type="presParOf" srcId="{B490F21E-D6C8-435F-A008-0A3CC29848BF}" destId="{E3449510-CAB7-4FB6-A2DE-9FAA25E019D2}" srcOrd="2" destOrd="0" presId="urn:microsoft.com/office/officeart/2005/8/layout/hierarchy1"/>
    <dgm:cxn modelId="{A71BAE8E-4651-4DF1-99D2-95CA085723E4}" type="presParOf" srcId="{B490F21E-D6C8-435F-A008-0A3CC29848BF}" destId="{78917786-AB96-4434-A896-40DFBA94ADBC}" srcOrd="3" destOrd="0" presId="urn:microsoft.com/office/officeart/2005/8/layout/hierarchy1"/>
    <dgm:cxn modelId="{06AC86B1-4F59-442D-8FC2-16DC55EBA54B}" type="presParOf" srcId="{78917786-AB96-4434-A896-40DFBA94ADBC}" destId="{ADAFF434-645D-4E03-A20B-37AFBD11E6EC}" srcOrd="0" destOrd="0" presId="urn:microsoft.com/office/officeart/2005/8/layout/hierarchy1"/>
    <dgm:cxn modelId="{7EFB990C-188A-405C-9B8A-FD27AA3DC47B}" type="presParOf" srcId="{ADAFF434-645D-4E03-A20B-37AFBD11E6EC}" destId="{6186ABAF-F378-4B7C-A449-0924F95FC875}" srcOrd="0" destOrd="0" presId="urn:microsoft.com/office/officeart/2005/8/layout/hierarchy1"/>
    <dgm:cxn modelId="{0B0C37A9-AE98-455D-A61E-024C6FEB66FB}" type="presParOf" srcId="{ADAFF434-645D-4E03-A20B-37AFBD11E6EC}" destId="{90FD6A9C-48CF-4B27-A351-9CF3411A41F4}" srcOrd="1" destOrd="0" presId="urn:microsoft.com/office/officeart/2005/8/layout/hierarchy1"/>
    <dgm:cxn modelId="{A1C4D4C0-7685-4F4F-AA9B-7A23E42B17B3}" type="presParOf" srcId="{78917786-AB96-4434-A896-40DFBA94ADBC}" destId="{3EB535EE-E806-4C16-9847-5D51D9BD7FAE}" srcOrd="1" destOrd="0" presId="urn:microsoft.com/office/officeart/2005/8/layout/hierarchy1"/>
    <dgm:cxn modelId="{FAD6E397-ACEB-46BD-B7A6-A3219AD27D3E}" type="presParOf" srcId="{3EB535EE-E806-4C16-9847-5D51D9BD7FAE}" destId="{1F4C009B-DA2F-4EDD-9318-D0273BB07D3B}" srcOrd="0" destOrd="0" presId="urn:microsoft.com/office/officeart/2005/8/layout/hierarchy1"/>
    <dgm:cxn modelId="{5524252D-5E13-418C-80B4-65D98A19090B}" type="presParOf" srcId="{3EB535EE-E806-4C16-9847-5D51D9BD7FAE}" destId="{A5A46EE1-EA11-49D9-A5BB-59C6BB6C266B}" srcOrd="1" destOrd="0" presId="urn:microsoft.com/office/officeart/2005/8/layout/hierarchy1"/>
    <dgm:cxn modelId="{20F11271-E087-4FBB-910A-BC720EA26058}" type="presParOf" srcId="{A5A46EE1-EA11-49D9-A5BB-59C6BB6C266B}" destId="{AC5EC1A1-720F-4C7B-AD6B-93FE0694DB56}" srcOrd="0" destOrd="0" presId="urn:microsoft.com/office/officeart/2005/8/layout/hierarchy1"/>
    <dgm:cxn modelId="{73691DF9-F602-4D0D-A541-E55858D1C46C}" type="presParOf" srcId="{AC5EC1A1-720F-4C7B-AD6B-93FE0694DB56}" destId="{DFD8C324-C6AC-45AC-82A5-0DCCBC87D263}" srcOrd="0" destOrd="0" presId="urn:microsoft.com/office/officeart/2005/8/layout/hierarchy1"/>
    <dgm:cxn modelId="{19079A31-2DF4-4C68-A9DF-5FDA2FEA2BBB}" type="presParOf" srcId="{AC5EC1A1-720F-4C7B-AD6B-93FE0694DB56}" destId="{40359719-29DB-4B64-B983-3671E1C251AC}" srcOrd="1" destOrd="0" presId="urn:microsoft.com/office/officeart/2005/8/layout/hierarchy1"/>
    <dgm:cxn modelId="{0A306414-0237-4DB2-B136-097AAA12B079}" type="presParOf" srcId="{A5A46EE1-EA11-49D9-A5BB-59C6BB6C266B}" destId="{5475ACFF-34B4-44E7-95DC-13CC2CD7FCF0}" srcOrd="1" destOrd="0" presId="urn:microsoft.com/office/officeart/2005/8/layout/hierarchy1"/>
    <dgm:cxn modelId="{05FAA554-A18C-46A7-8379-C330501CDA76}" type="presParOf" srcId="{3EB535EE-E806-4C16-9847-5D51D9BD7FAE}" destId="{F2DCA186-0CE9-4587-A2A7-5F67FE2A0344}" srcOrd="2" destOrd="0" presId="urn:microsoft.com/office/officeart/2005/8/layout/hierarchy1"/>
    <dgm:cxn modelId="{9F8FCF6F-A9F0-4A8E-82B7-7BD6FBB81106}" type="presParOf" srcId="{3EB535EE-E806-4C16-9847-5D51D9BD7FAE}" destId="{5D098A2A-C6E7-4677-8D18-FC7EF6C8214E}" srcOrd="3" destOrd="0" presId="urn:microsoft.com/office/officeart/2005/8/layout/hierarchy1"/>
    <dgm:cxn modelId="{8736E2D5-17B8-4E2C-9581-D0656FABFAB0}" type="presParOf" srcId="{5D098A2A-C6E7-4677-8D18-FC7EF6C8214E}" destId="{3BA4450D-EBDE-481C-83F9-938D64D47B53}" srcOrd="0" destOrd="0" presId="urn:microsoft.com/office/officeart/2005/8/layout/hierarchy1"/>
    <dgm:cxn modelId="{481D3DF8-8866-4FF2-88D3-6DE090B72389}" type="presParOf" srcId="{3BA4450D-EBDE-481C-83F9-938D64D47B53}" destId="{F515E470-14CD-4219-BD55-528DB53E044B}" srcOrd="0" destOrd="0" presId="urn:microsoft.com/office/officeart/2005/8/layout/hierarchy1"/>
    <dgm:cxn modelId="{25EC36BC-A706-446A-9D59-82FC08A163AA}" type="presParOf" srcId="{3BA4450D-EBDE-481C-83F9-938D64D47B53}" destId="{F329F9BC-CD12-4ABC-9FC9-173BE5DA127C}" srcOrd="1" destOrd="0" presId="urn:microsoft.com/office/officeart/2005/8/layout/hierarchy1"/>
    <dgm:cxn modelId="{C6641A37-6A92-462D-831E-660D802FD845}" type="presParOf" srcId="{5D098A2A-C6E7-4677-8D18-FC7EF6C8214E}" destId="{BB7582C2-4E9B-4B1B-843D-C26EDD070FC2}" srcOrd="1" destOrd="0" presId="urn:microsoft.com/office/officeart/2005/8/layout/hierarchy1"/>
    <dgm:cxn modelId="{5ABE8D53-453F-4146-98CB-5D929DD42EA0}" type="presParOf" srcId="{B490F21E-D6C8-435F-A008-0A3CC29848BF}" destId="{89921319-62D0-4598-91DF-003C1E880BE1}" srcOrd="4" destOrd="0" presId="urn:microsoft.com/office/officeart/2005/8/layout/hierarchy1"/>
    <dgm:cxn modelId="{8EEBBC8E-CDB5-4934-B9AF-B17317070F4D}" type="presParOf" srcId="{B490F21E-D6C8-435F-A008-0A3CC29848BF}" destId="{EF7326DA-8E16-4FF6-AE5F-4A809E8EC2BD}" srcOrd="5" destOrd="0" presId="urn:microsoft.com/office/officeart/2005/8/layout/hierarchy1"/>
    <dgm:cxn modelId="{C3E3F713-D399-422B-B957-DAF7E5A0F6A9}" type="presParOf" srcId="{EF7326DA-8E16-4FF6-AE5F-4A809E8EC2BD}" destId="{A591E101-87DB-4903-9052-FBB2ED7466BA}" srcOrd="0" destOrd="0" presId="urn:microsoft.com/office/officeart/2005/8/layout/hierarchy1"/>
    <dgm:cxn modelId="{50C5E9DA-ED94-406B-AC7F-7A656FDD8779}" type="presParOf" srcId="{A591E101-87DB-4903-9052-FBB2ED7466BA}" destId="{0DED723F-F49C-4CB1-8CC9-FFD46C0C7496}" srcOrd="0" destOrd="0" presId="urn:microsoft.com/office/officeart/2005/8/layout/hierarchy1"/>
    <dgm:cxn modelId="{42B96B52-EF07-4199-85E1-B8F18AA82148}" type="presParOf" srcId="{A591E101-87DB-4903-9052-FBB2ED7466BA}" destId="{9B8339BA-25B6-4CC3-8B89-EBB6912129DF}" srcOrd="1" destOrd="0" presId="urn:microsoft.com/office/officeart/2005/8/layout/hierarchy1"/>
    <dgm:cxn modelId="{DB81D347-9B5B-4AB6-A780-7326089765DB}" type="presParOf" srcId="{EF7326DA-8E16-4FF6-AE5F-4A809E8EC2BD}" destId="{97A077EE-DC82-485D-9D48-357E875CA80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21319-62D0-4598-91DF-003C1E880BE1}">
      <dsp:nvSpPr>
        <dsp:cNvPr id="0" name=""/>
        <dsp:cNvSpPr/>
      </dsp:nvSpPr>
      <dsp:spPr>
        <a:xfrm>
          <a:off x="4108469" y="1314333"/>
          <a:ext cx="3344284" cy="810999"/>
        </a:xfrm>
        <a:custGeom>
          <a:avLst/>
          <a:gdLst/>
          <a:ahLst/>
          <a:cxnLst/>
          <a:rect l="0" t="0" r="0" b="0"/>
          <a:pathLst>
            <a:path>
              <a:moveTo>
                <a:pt x="0" y="0"/>
              </a:moveTo>
              <a:lnTo>
                <a:pt x="0" y="666597"/>
              </a:lnTo>
              <a:lnTo>
                <a:pt x="3344284" y="666597"/>
              </a:lnTo>
              <a:lnTo>
                <a:pt x="3344284" y="8109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DCA186-0CE9-4587-A2A7-5F67FE2A0344}">
      <dsp:nvSpPr>
        <dsp:cNvPr id="0" name=""/>
        <dsp:cNvSpPr/>
      </dsp:nvSpPr>
      <dsp:spPr>
        <a:xfrm>
          <a:off x="5572803" y="3108099"/>
          <a:ext cx="924706" cy="460387"/>
        </a:xfrm>
        <a:custGeom>
          <a:avLst/>
          <a:gdLst/>
          <a:ahLst/>
          <a:cxnLst/>
          <a:rect l="0" t="0" r="0" b="0"/>
          <a:pathLst>
            <a:path>
              <a:moveTo>
                <a:pt x="0" y="0"/>
              </a:moveTo>
              <a:lnTo>
                <a:pt x="0" y="315985"/>
              </a:lnTo>
              <a:lnTo>
                <a:pt x="924706" y="315985"/>
              </a:lnTo>
              <a:lnTo>
                <a:pt x="924706" y="46038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4C009B-DA2F-4EDD-9318-D0273BB07D3B}">
      <dsp:nvSpPr>
        <dsp:cNvPr id="0" name=""/>
        <dsp:cNvSpPr/>
      </dsp:nvSpPr>
      <dsp:spPr>
        <a:xfrm>
          <a:off x="4592356" y="3108099"/>
          <a:ext cx="980447" cy="460387"/>
        </a:xfrm>
        <a:custGeom>
          <a:avLst/>
          <a:gdLst/>
          <a:ahLst/>
          <a:cxnLst/>
          <a:rect l="0" t="0" r="0" b="0"/>
          <a:pathLst>
            <a:path>
              <a:moveTo>
                <a:pt x="980447" y="0"/>
              </a:moveTo>
              <a:lnTo>
                <a:pt x="980447" y="315985"/>
              </a:lnTo>
              <a:lnTo>
                <a:pt x="0" y="315985"/>
              </a:lnTo>
              <a:lnTo>
                <a:pt x="0" y="46038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449510-CAB7-4FB6-A2DE-9FAA25E019D2}">
      <dsp:nvSpPr>
        <dsp:cNvPr id="0" name=""/>
        <dsp:cNvSpPr/>
      </dsp:nvSpPr>
      <dsp:spPr>
        <a:xfrm>
          <a:off x="4108469" y="1314333"/>
          <a:ext cx="1464333" cy="803951"/>
        </a:xfrm>
        <a:custGeom>
          <a:avLst/>
          <a:gdLst/>
          <a:ahLst/>
          <a:cxnLst/>
          <a:rect l="0" t="0" r="0" b="0"/>
          <a:pathLst>
            <a:path>
              <a:moveTo>
                <a:pt x="0" y="0"/>
              </a:moveTo>
              <a:lnTo>
                <a:pt x="0" y="659549"/>
              </a:lnTo>
              <a:lnTo>
                <a:pt x="1464333" y="659549"/>
              </a:lnTo>
              <a:lnTo>
                <a:pt x="1464333" y="80395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42838E-007B-4CD2-834A-670B44EB0B76}">
      <dsp:nvSpPr>
        <dsp:cNvPr id="0" name=""/>
        <dsp:cNvSpPr/>
      </dsp:nvSpPr>
      <dsp:spPr>
        <a:xfrm>
          <a:off x="1734625" y="3115146"/>
          <a:ext cx="952576" cy="453339"/>
        </a:xfrm>
        <a:custGeom>
          <a:avLst/>
          <a:gdLst/>
          <a:ahLst/>
          <a:cxnLst/>
          <a:rect l="0" t="0" r="0" b="0"/>
          <a:pathLst>
            <a:path>
              <a:moveTo>
                <a:pt x="0" y="0"/>
              </a:moveTo>
              <a:lnTo>
                <a:pt x="0" y="308937"/>
              </a:lnTo>
              <a:lnTo>
                <a:pt x="952576" y="308937"/>
              </a:lnTo>
              <a:lnTo>
                <a:pt x="952576" y="45333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4D22-C763-4B0A-8619-B073B24FBCB3}">
      <dsp:nvSpPr>
        <dsp:cNvPr id="0" name=""/>
        <dsp:cNvSpPr/>
      </dsp:nvSpPr>
      <dsp:spPr>
        <a:xfrm>
          <a:off x="782048" y="3115146"/>
          <a:ext cx="952576" cy="453339"/>
        </a:xfrm>
        <a:custGeom>
          <a:avLst/>
          <a:gdLst/>
          <a:ahLst/>
          <a:cxnLst/>
          <a:rect l="0" t="0" r="0" b="0"/>
          <a:pathLst>
            <a:path>
              <a:moveTo>
                <a:pt x="952576" y="0"/>
              </a:moveTo>
              <a:lnTo>
                <a:pt x="952576" y="308937"/>
              </a:lnTo>
              <a:lnTo>
                <a:pt x="0" y="308937"/>
              </a:lnTo>
              <a:lnTo>
                <a:pt x="0" y="45333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7A55D7-AE96-4EF9-A921-AEDE78C266DC}">
      <dsp:nvSpPr>
        <dsp:cNvPr id="0" name=""/>
        <dsp:cNvSpPr/>
      </dsp:nvSpPr>
      <dsp:spPr>
        <a:xfrm>
          <a:off x="1734625" y="1314333"/>
          <a:ext cx="2373843" cy="810999"/>
        </a:xfrm>
        <a:custGeom>
          <a:avLst/>
          <a:gdLst/>
          <a:ahLst/>
          <a:cxnLst/>
          <a:rect l="0" t="0" r="0" b="0"/>
          <a:pathLst>
            <a:path>
              <a:moveTo>
                <a:pt x="2373843" y="0"/>
              </a:moveTo>
              <a:lnTo>
                <a:pt x="2373843" y="666597"/>
              </a:lnTo>
              <a:lnTo>
                <a:pt x="0" y="666597"/>
              </a:lnTo>
              <a:lnTo>
                <a:pt x="0" y="8109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3F7AA-5B62-4D52-8FA6-655D3A5211C7}">
      <dsp:nvSpPr>
        <dsp:cNvPr id="0" name=""/>
        <dsp:cNvSpPr/>
      </dsp:nvSpPr>
      <dsp:spPr>
        <a:xfrm>
          <a:off x="3329088" y="324519"/>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BF40D2FA-BA4D-4599-85D7-0C73F43D1EF8}">
      <dsp:nvSpPr>
        <dsp:cNvPr id="0" name=""/>
        <dsp:cNvSpPr/>
      </dsp:nvSpPr>
      <dsp:spPr>
        <a:xfrm>
          <a:off x="3502284" y="489055"/>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p>
      </dsp:txBody>
      <dsp:txXfrm>
        <a:off x="3531275" y="518046"/>
        <a:ext cx="1500780" cy="931831"/>
      </dsp:txXfrm>
    </dsp:sp>
    <dsp:sp modelId="{C87BB537-185A-49D0-A558-9BE3C980E3C5}">
      <dsp:nvSpPr>
        <dsp:cNvPr id="0" name=""/>
        <dsp:cNvSpPr/>
      </dsp:nvSpPr>
      <dsp:spPr>
        <a:xfrm>
          <a:off x="955244" y="2125333"/>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2DCB8DF-CCB4-441D-AA4C-2673257D8E97}">
      <dsp:nvSpPr>
        <dsp:cNvPr id="0" name=""/>
        <dsp:cNvSpPr/>
      </dsp:nvSpPr>
      <dsp:spPr>
        <a:xfrm>
          <a:off x="1128440" y="2289869"/>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Supervised learning</a:t>
          </a:r>
        </a:p>
      </dsp:txBody>
      <dsp:txXfrm>
        <a:off x="1157431" y="2318860"/>
        <a:ext cx="1500780" cy="931831"/>
      </dsp:txXfrm>
    </dsp:sp>
    <dsp:sp modelId="{940B7AEA-E53B-4C88-A840-459AEB6D54A6}">
      <dsp:nvSpPr>
        <dsp:cNvPr id="0" name=""/>
        <dsp:cNvSpPr/>
      </dsp:nvSpPr>
      <dsp:spPr>
        <a:xfrm>
          <a:off x="2667"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C42104E1-F07F-498D-8C41-6D2B1DBB2EBA}">
      <dsp:nvSpPr>
        <dsp:cNvPr id="0" name=""/>
        <dsp:cNvSpPr/>
      </dsp:nvSpPr>
      <dsp:spPr>
        <a:xfrm>
          <a:off x="175863"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p>
      </dsp:txBody>
      <dsp:txXfrm>
        <a:off x="204854" y="3762013"/>
        <a:ext cx="1500780" cy="931831"/>
      </dsp:txXfrm>
    </dsp:sp>
    <dsp:sp modelId="{DAA0D212-4225-4579-AF2F-1ED1008247EA}">
      <dsp:nvSpPr>
        <dsp:cNvPr id="0" name=""/>
        <dsp:cNvSpPr/>
      </dsp:nvSpPr>
      <dsp:spPr>
        <a:xfrm>
          <a:off x="1907821"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501ECA39-7506-4EA3-98FA-BBA1AD178BBE}">
      <dsp:nvSpPr>
        <dsp:cNvPr id="0" name=""/>
        <dsp:cNvSpPr/>
      </dsp:nvSpPr>
      <dsp:spPr>
        <a:xfrm>
          <a:off x="2081017"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Classification</a:t>
          </a:r>
        </a:p>
      </dsp:txBody>
      <dsp:txXfrm>
        <a:off x="2110008" y="3762013"/>
        <a:ext cx="1500780" cy="931831"/>
      </dsp:txXfrm>
    </dsp:sp>
    <dsp:sp modelId="{6186ABAF-F378-4B7C-A449-0924F95FC875}">
      <dsp:nvSpPr>
        <dsp:cNvPr id="0" name=""/>
        <dsp:cNvSpPr/>
      </dsp:nvSpPr>
      <dsp:spPr>
        <a:xfrm>
          <a:off x="4793422" y="2118285"/>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0FD6A9C-48CF-4B27-A351-9CF3411A41F4}">
      <dsp:nvSpPr>
        <dsp:cNvPr id="0" name=""/>
        <dsp:cNvSpPr/>
      </dsp:nvSpPr>
      <dsp:spPr>
        <a:xfrm>
          <a:off x="4966618" y="2282821"/>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Unsupervised Learning</a:t>
          </a:r>
        </a:p>
      </dsp:txBody>
      <dsp:txXfrm>
        <a:off x="4995609" y="2311812"/>
        <a:ext cx="1500780" cy="931831"/>
      </dsp:txXfrm>
    </dsp:sp>
    <dsp:sp modelId="{DFD8C324-C6AC-45AC-82A5-0DCCBC87D263}">
      <dsp:nvSpPr>
        <dsp:cNvPr id="0" name=""/>
        <dsp:cNvSpPr/>
      </dsp:nvSpPr>
      <dsp:spPr>
        <a:xfrm>
          <a:off x="3812974"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40359719-29DB-4B64-B983-3671E1C251AC}">
      <dsp:nvSpPr>
        <dsp:cNvPr id="0" name=""/>
        <dsp:cNvSpPr/>
      </dsp:nvSpPr>
      <dsp:spPr>
        <a:xfrm>
          <a:off x="3986170"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Clustering</a:t>
          </a:r>
        </a:p>
      </dsp:txBody>
      <dsp:txXfrm>
        <a:off x="4015161" y="3762013"/>
        <a:ext cx="1500780" cy="931831"/>
      </dsp:txXfrm>
    </dsp:sp>
    <dsp:sp modelId="{F515E470-14CD-4219-BD55-528DB53E044B}">
      <dsp:nvSpPr>
        <dsp:cNvPr id="0" name=""/>
        <dsp:cNvSpPr/>
      </dsp:nvSpPr>
      <dsp:spPr>
        <a:xfrm>
          <a:off x="5718128"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F329F9BC-CD12-4ABC-9FC9-173BE5DA127C}">
      <dsp:nvSpPr>
        <dsp:cNvPr id="0" name=""/>
        <dsp:cNvSpPr/>
      </dsp:nvSpPr>
      <dsp:spPr>
        <a:xfrm>
          <a:off x="5891324"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Association</a:t>
          </a:r>
        </a:p>
      </dsp:txBody>
      <dsp:txXfrm>
        <a:off x="5920315" y="3762013"/>
        <a:ext cx="1500780" cy="931831"/>
      </dsp:txXfrm>
    </dsp:sp>
    <dsp:sp modelId="{0DED723F-F49C-4CB1-8CC9-FFD46C0C7496}">
      <dsp:nvSpPr>
        <dsp:cNvPr id="0" name=""/>
        <dsp:cNvSpPr/>
      </dsp:nvSpPr>
      <dsp:spPr>
        <a:xfrm>
          <a:off x="6673373" y="2125333"/>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B8339BA-25B6-4CC3-8B89-EBB6912129DF}">
      <dsp:nvSpPr>
        <dsp:cNvPr id="0" name=""/>
        <dsp:cNvSpPr/>
      </dsp:nvSpPr>
      <dsp:spPr>
        <a:xfrm>
          <a:off x="6846568" y="2289869"/>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Reinforcement learning</a:t>
          </a:r>
        </a:p>
      </dsp:txBody>
      <dsp:txXfrm>
        <a:off x="6875559" y="2318860"/>
        <a:ext cx="1500780" cy="9318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007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91615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86774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0606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462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9371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4414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273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-&gt; House prices prediction; Sales vs advertising dollars</a:t>
            </a:r>
          </a:p>
          <a:p>
            <a:r>
              <a:rPr lang="en-US" dirty="0"/>
              <a:t>Classification -</a:t>
            </a:r>
            <a:r>
              <a:rPr lang="en-US" baseline="0" dirty="0"/>
              <a:t>&gt; Based on the hours of study and projects will the student get an admission in college or not; To release the order or not; The end product is defective or not</a:t>
            </a:r>
          </a:p>
          <a:p>
            <a:r>
              <a:rPr lang="en-US" baseline="0" dirty="0"/>
              <a:t>Clustering -&gt; News articles; Similar materials in BOM</a:t>
            </a:r>
          </a:p>
          <a:p>
            <a:r>
              <a:rPr lang="en-US" baseline="0" dirty="0"/>
              <a:t>Association -&gt; If a person buys a product A he is willing to buy the product B; If the company is purchasing a materials then its associated materials will also be purchased</a:t>
            </a:r>
          </a:p>
          <a:p>
            <a:r>
              <a:rPr lang="en-US" dirty="0"/>
              <a:t>Reinforcement</a:t>
            </a:r>
            <a:r>
              <a:rPr lang="en-US" baseline="0" dirty="0"/>
              <a:t> -&gt; Games learning, self driving car</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276719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56983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25</a:t>
            </a:fld>
            <a:endParaRPr lang="de-DE" dirty="0"/>
          </a:p>
        </p:txBody>
      </p:sp>
    </p:spTree>
    <p:extLst>
      <p:ext uri="{BB962C8B-B14F-4D97-AF65-F5344CB8AC3E}">
        <p14:creationId xmlns:p14="http://schemas.microsoft.com/office/powerpoint/2010/main" val="1423159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6234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7" name="TextBox 6"/>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7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057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077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696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07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5883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11545200" cy="923330"/>
          </a:xfrm>
        </p:spPr>
        <p:txBody>
          <a:bodyPr anchor="b" anchorCtr="0">
            <a:noAutofit/>
          </a:bodyPr>
          <a:lstStyle>
            <a:lvl1pPr algn="l">
              <a:defRPr sz="6000">
                <a:solidFill>
                  <a:schemeClr val="tx1"/>
                </a:solidFill>
                <a:latin typeface="+mj-lt"/>
              </a:defRPr>
            </a:lvl1pPr>
          </a:lstStyle>
          <a:p>
            <a:r>
              <a:rPr lang="en-US" dirty="0"/>
              <a:t>Click to edit text</a:t>
            </a:r>
          </a:p>
        </p:txBody>
      </p:sp>
      <p:sp>
        <p:nvSpPr>
          <p:cNvPr id="3" name="Rectangle 2"/>
          <p:cNvSpPr/>
          <p:nvPr/>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9435055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a:t>Click to add content</a:t>
            </a:r>
          </a:p>
        </p:txBody>
      </p:sp>
    </p:spTree>
    <p:extLst>
      <p:ext uri="{BB962C8B-B14F-4D97-AF65-F5344CB8AC3E}">
        <p14:creationId xmlns:p14="http://schemas.microsoft.com/office/powerpoint/2010/main" val="604432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2827807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330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a:solidFill>
                  <a:schemeClr val="accent2"/>
                </a:solidFill>
                <a:latin typeface="+mj-lt"/>
                <a:ea typeface="+mj-ea"/>
                <a:cs typeface="+mj-cs"/>
              </a:rPr>
              <a:t>© 2016 SAP SE or an SAP affiliate company.</a:t>
            </a:r>
            <a:r>
              <a:rPr lang="en-US" sz="2900" b="1" kern="1200" baseline="0" noProof="0" dirty="0">
                <a:solidFill>
                  <a:schemeClr val="accent2"/>
                </a:solidFill>
                <a:latin typeface="+mj-lt"/>
                <a:ea typeface="+mj-ea"/>
                <a:cs typeface="+mj-cs"/>
              </a:rPr>
              <a:t> </a:t>
            </a:r>
            <a:r>
              <a:rPr lang="en-US" sz="2900" b="1" kern="1200" noProof="0" dirty="0">
                <a:solidFill>
                  <a:schemeClr val="accent2"/>
                </a:solidFill>
                <a:latin typeface="+mj-lt"/>
                <a:ea typeface="+mj-ea"/>
                <a:cs typeface="+mj-cs"/>
              </a:rPr>
              <a:t>All rights reserved.</a:t>
            </a:r>
          </a:p>
        </p:txBody>
      </p:sp>
      <p:sp>
        <p:nvSpPr>
          <p:cNvPr id="5" name="TextBox 4"/>
          <p:cNvSpPr txBox="1"/>
          <p:nvPr/>
        </p:nvSpPr>
        <p:spPr bwMode="gray">
          <a:xfrm>
            <a:off x="323999" y="1692000"/>
            <a:ext cx="11547325" cy="3539430"/>
          </a:xfrm>
          <a:prstGeom prst="rect">
            <a:avLst/>
          </a:prstGeom>
          <a:noFill/>
        </p:spPr>
        <p:txBody>
          <a:bodyPr wrap="square" lIns="0" tIns="0" rIns="0" bIns="0" rtlCol="0">
            <a:spAutoFit/>
          </a:bodyPr>
          <a:lstStyle/>
          <a:p>
            <a:r>
              <a:rPr lang="en-US" sz="12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a:solidFill>
                  <a:schemeClr val="tx1"/>
                </a:solidFill>
                <a:latin typeface="Arial"/>
                <a:ea typeface="Arial Unicode MS" panose="020B0604020202020204" pitchFamily="34" charset="-128"/>
                <a:cs typeface="+mn-cs"/>
                <a:hlinkClick r:id="rId2"/>
              </a:rPr>
              <a:t>http://global12.sap.com/corporate-en/legal/copyright/index.epx</a:t>
            </a:r>
            <a:r>
              <a:rPr lang="en-US" sz="1200" kern="1200" dirty="0">
                <a:solidFill>
                  <a:schemeClr val="tx1"/>
                </a:solidFill>
                <a:latin typeface="Arial"/>
                <a:ea typeface="Arial Unicode MS" panose="020B0604020202020204" pitchFamily="34" charset="-128"/>
                <a:cs typeface="+mn-cs"/>
              </a:rPr>
              <a:t> for additional trademark information and notices.</a:t>
            </a:r>
          </a:p>
          <a:p>
            <a:pPr>
              <a:spcBef>
                <a:spcPts val="1200"/>
              </a:spcBef>
            </a:pPr>
            <a:r>
              <a:rPr lang="en-US" sz="1200" kern="1200" dirty="0">
                <a:solidFill>
                  <a:schemeClr val="tx1"/>
                </a:solidFill>
                <a:latin typeface="Arial"/>
                <a:ea typeface="Arial Unicode MS" panose="020B0604020202020204" pitchFamily="34" charset="-128"/>
                <a:cs typeface="+mn-cs"/>
              </a:rPr>
              <a:t>Some software products marketed by SAP SE and its distributors contain proprietary software components of other software vendors.</a:t>
            </a:r>
          </a:p>
          <a:p>
            <a:pPr>
              <a:spcBef>
                <a:spcPts val="1200"/>
              </a:spcBef>
            </a:pPr>
            <a:r>
              <a:rPr lang="en-US" sz="1200" kern="1200" dirty="0">
                <a:solidFill>
                  <a:schemeClr val="tx1"/>
                </a:solidFill>
                <a:latin typeface="Arial"/>
                <a:ea typeface="Arial Unicode MS" panose="020B0604020202020204" pitchFamily="34" charset="-128"/>
                <a:cs typeface="+mn-cs"/>
              </a:rPr>
              <a:t>National product specifications may vary.</a:t>
            </a:r>
          </a:p>
          <a:p>
            <a:pPr>
              <a:spcBef>
                <a:spcPts val="1200"/>
              </a:spcBef>
            </a:pPr>
            <a:r>
              <a:rPr lang="en-US" sz="12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395777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a:solidFill>
                  <a:schemeClr val="accent2"/>
                </a:solidFill>
                <a:latin typeface="+mj-lt"/>
                <a:ea typeface="+mj-ea"/>
                <a:cs typeface="+mj-cs"/>
              </a:rPr>
              <a:t>© 2016 SAP SE oder ein SAP-Konzernunternehmen. </a:t>
            </a:r>
            <a:br>
              <a:rPr lang="de-DE" sz="2900" b="1" kern="1200" noProof="0" dirty="0">
                <a:solidFill>
                  <a:schemeClr val="accent2"/>
                </a:solidFill>
                <a:latin typeface="+mj-lt"/>
                <a:ea typeface="+mj-ea"/>
                <a:cs typeface="+mj-cs"/>
              </a:rPr>
            </a:br>
            <a:r>
              <a:rPr lang="de-DE" sz="2900" b="1" kern="1200" noProof="0" dirty="0">
                <a:solidFill>
                  <a:schemeClr val="accent2"/>
                </a:solidFill>
                <a:latin typeface="+mj-lt"/>
                <a:ea typeface="+mj-ea"/>
                <a:cs typeface="+mj-cs"/>
              </a:rPr>
              <a:t>Alle Rechte vorbehalten.</a:t>
            </a:r>
          </a:p>
        </p:txBody>
      </p:sp>
      <p:sp>
        <p:nvSpPr>
          <p:cNvPr id="8" name="TextBox 7"/>
          <p:cNvSpPr txBox="1"/>
          <p:nvPr/>
        </p:nvSpPr>
        <p:spPr bwMode="gray">
          <a:xfrm>
            <a:off x="323999" y="1692000"/>
            <a:ext cx="11547325" cy="4278094"/>
          </a:xfrm>
          <a:prstGeom prst="rect">
            <a:avLst/>
          </a:prstGeom>
          <a:noFill/>
        </p:spPr>
        <p:txBody>
          <a:bodyPr wrap="square" lIns="0" tIns="0" rIns="0" bIns="0" rtlCol="0">
            <a:spAutoFit/>
          </a:bodyPr>
          <a:lstStyle/>
          <a:p>
            <a:r>
              <a:rPr lang="de-DE" sz="12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nicht gestattet.</a:t>
            </a:r>
          </a:p>
          <a:p>
            <a:pPr>
              <a:spcBef>
                <a:spcPts val="1200"/>
              </a:spcBef>
            </a:pPr>
            <a:r>
              <a:rPr lang="de-DE" sz="12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a:solidFill>
                  <a:schemeClr val="tx1"/>
                </a:solidFill>
                <a:effectLst/>
                <a:latin typeface="Arial"/>
                <a:ea typeface="+mn-ea"/>
                <a:cs typeface="+mn-cs"/>
              </a:rPr>
            </a:b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von einem SAP-Konzernunternehmen) in Deutschland und verschiedenen anderen Ländern weltweit.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Weitere Hinweise und Informationen zum Markenrecht finden Sie unter </a:t>
            </a:r>
            <a:r>
              <a:rPr lang="de-DE" sz="1200" kern="1200" noProof="0" dirty="0">
                <a:solidFill>
                  <a:schemeClr val="tx1"/>
                </a:solidFill>
                <a:effectLst/>
                <a:latin typeface="Arial"/>
                <a:ea typeface="+mn-ea"/>
                <a:cs typeface="+mn-cs"/>
                <a:hlinkClick r:id="rId2"/>
              </a:rPr>
              <a:t>http://global.sap.com/corporate-de/legal/copyright/index.epx</a:t>
            </a:r>
            <a:r>
              <a:rPr lang="de-DE" sz="1200" kern="1200" noProof="0" dirty="0">
                <a:solidFill>
                  <a:schemeClr val="tx1"/>
                </a:solidFill>
                <a:effectLst/>
                <a:latin typeface="Arial"/>
                <a:ea typeface="+mn-ea"/>
                <a:cs typeface="+mn-cs"/>
              </a:rPr>
              <a:t>.</a:t>
            </a:r>
          </a:p>
          <a:p>
            <a:pPr>
              <a:spcBef>
                <a:spcPts val="1200"/>
              </a:spcBef>
            </a:pPr>
            <a:r>
              <a:rPr lang="de-DE" sz="1200" kern="1200" noProof="0" dirty="0">
                <a:solidFill>
                  <a:schemeClr val="tx1"/>
                </a:solidFill>
                <a:effectLst/>
                <a:latin typeface="Arial"/>
                <a:ea typeface="+mn-ea"/>
                <a:cs typeface="+mn-cs"/>
              </a:rPr>
              <a:t>Die von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a:solidFill>
                  <a:schemeClr val="tx1"/>
                </a:solidFill>
                <a:effectLst/>
                <a:latin typeface="Arial"/>
                <a:ea typeface="+mn-ea"/>
                <a:cs typeface="+mn-cs"/>
              </a:rPr>
              <a:t>Produkte können länderspezifische Unterschiede aufweisen.</a:t>
            </a:r>
          </a:p>
          <a:p>
            <a:pPr>
              <a:spcBef>
                <a:spcPts val="1200"/>
              </a:spcBef>
            </a:pPr>
            <a:r>
              <a:rPr lang="de-DE" sz="1200" kern="1200" noProof="0" dirty="0">
                <a:solidFill>
                  <a:schemeClr val="tx1"/>
                </a:solidFill>
                <a:effectLst/>
                <a:latin typeface="Arial"/>
                <a:ea typeface="+mn-ea"/>
                <a:cs typeface="+mn-cs"/>
              </a:rPr>
              <a:t>Die vorliegenden Unterlagen werden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einem SAP-Konzernunternehmen bereitgestellt und dienen ausschließlich zu Informationszwecken.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a:solidFill>
                  <a:schemeClr val="tx1"/>
                </a:solidFill>
                <a:effectLst/>
                <a:latin typeface="Arial"/>
                <a:ea typeface="+mn-ea"/>
                <a:cs typeface="+mn-cs"/>
              </a:rPr>
              <a:t> </a:t>
            </a:r>
            <a:r>
              <a:rPr lang="de-DE" sz="1200" kern="1200" noProof="0" dirty="0">
                <a:solidFill>
                  <a:schemeClr val="tx1"/>
                </a:solidFill>
                <a:effectLst/>
                <a:latin typeface="Arial"/>
                <a:ea typeface="+mn-ea"/>
                <a:cs typeface="+mn-cs"/>
              </a:rPr>
              <a:t>dieser Publikation.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a:solidFill>
                  <a:schemeClr val="tx1"/>
                </a:solidFill>
                <a:effectLst/>
                <a:latin typeface="Arial"/>
                <a:ea typeface="+mn-ea"/>
                <a:cs typeface="+mn-cs"/>
              </a:rPr>
              <a:t>Insbesondere sind 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Strategie und etwaige künftige Entwicklungen, Produkte und/oder Plattformen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ihrer Konzernunternehmen können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ihren Konzernunternehmen jederzeit und ohne Angabe von Gründen unangekündigt geändert werden.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3200839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1" y="5095044"/>
            <a:ext cx="4204855" cy="153888"/>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7999" y="4269492"/>
            <a:ext cx="10900800" cy="4309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944"/>
            <a:ext cx="10900800" cy="997427"/>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6" y="6219108"/>
            <a:ext cx="1963635" cy="360083"/>
          </a:xfrm>
          <a:prstGeom prst="rect">
            <a:avLst/>
          </a:prstGeom>
        </p:spPr>
      </p:pic>
    </p:spTree>
    <p:extLst>
      <p:ext uri="{BB962C8B-B14F-4D97-AF65-F5344CB8AC3E}">
        <p14:creationId xmlns:p14="http://schemas.microsoft.com/office/powerpoint/2010/main" val="61860152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322283226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12" name="Rectangle 11"/>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9441880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7200000" cy="923330"/>
          </a:xfrm>
        </p:spPr>
        <p:txBody>
          <a:bodyPr anchor="t" anchorCtr="0">
            <a:noAutofit/>
          </a:bodyPr>
          <a:lstStyle>
            <a:lvl1pPr>
              <a:defRPr sz="6000">
                <a:solidFill>
                  <a:schemeClr val="tx1"/>
                </a:solidFill>
                <a:latin typeface="+mj-lt"/>
              </a:defRPr>
            </a:lvl1pPr>
          </a:lstStyle>
          <a:p>
            <a:r>
              <a:rPr lang="en-US" dirty="0"/>
              <a:t>Thank you</a:t>
            </a:r>
          </a:p>
        </p:txBody>
      </p:sp>
      <p:sp>
        <p:nvSpPr>
          <p:cNvPr id="93" name="Text Placeholder 92"/>
          <p:cNvSpPr>
            <a:spLocks noGrp="1"/>
          </p:cNvSpPr>
          <p:nvPr>
            <p:ph type="body" sz="quarter" idx="10" hasCustomPrompt="1"/>
          </p:nvPr>
        </p:nvSpPr>
        <p:spPr>
          <a:xfrm>
            <a:off x="8989200" y="2590542"/>
            <a:ext cx="2880000" cy="3292098"/>
          </a:xfrm>
        </p:spPr>
        <p:txBody>
          <a:bodyPr anchor="t"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24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3060156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401577" cy="138499"/>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900" noProof="0" dirty="0">
                <a:solidFill>
                  <a:schemeClr val="bg1"/>
                </a:solidFill>
              </a:rPr>
              <a:t>2016 SAP SE or an SAP affiliate company.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a:t>
            </a:fld>
            <a:endParaRPr lang="en-US" sz="900" noProof="0" dirty="0">
              <a:solidFill>
                <a:schemeClr val="bg1"/>
              </a:solidFill>
            </a:endParaRPr>
          </a:p>
        </p:txBody>
      </p:sp>
      <p:sp>
        <p:nvSpPr>
          <p:cNvPr id="5" name="Information_Classification"/>
          <p:cNvSpPr txBox="1"/>
          <p:nvPr userDrawn="1"/>
        </p:nvSpPr>
        <p:spPr>
          <a:xfrm>
            <a:off x="10718800" y="6623893"/>
            <a:ext cx="384721" cy="138499"/>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900" b="0" i="0" u="none" kern="0" baseline="0" dirty="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8" r:id="rId9"/>
    <p:sldLayoutId id="2147483749" r:id="rId10"/>
    <p:sldLayoutId id="2147483750" r:id="rId11"/>
    <p:sldLayoutId id="2147483751" r:id="rId12"/>
    <p:sldLayoutId id="2147483752" r:id="rId13"/>
    <p:sldLayoutId id="2147483753" r:id="rId14"/>
    <p:sldLayoutId id="2147483754" r:id="rId15"/>
    <p:sldLayoutId id="2147483747"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hyperlink" Target="https://developers.google.com/machine-learning/crash-course/fitter/graph"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gi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1" y="0"/>
            <a:ext cx="12195174" cy="6859588"/>
          </a:xfrm>
          <a:prstGeom prst="rect">
            <a:avLst/>
          </a:prstGeom>
        </p:spPr>
      </p:pic>
      <p:pic>
        <p:nvPicPr>
          <p:cNvPr id="13" name="Picture 12"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826364"/>
            <a:ext cx="6705600" cy="5575957"/>
          </a:xfrm>
          <a:prstGeom prst="rect">
            <a:avLst/>
          </a:prstGeom>
        </p:spPr>
      </p:pic>
      <p:sp>
        <p:nvSpPr>
          <p:cNvPr id="9" name="Rectangle 8"/>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ctrTitle"/>
          </p:nvPr>
        </p:nvSpPr>
        <p:spPr>
          <a:xfrm>
            <a:off x="467999" y="548360"/>
            <a:ext cx="10620000" cy="791735"/>
          </a:xfrm>
        </p:spPr>
        <p:txBody>
          <a:bodyPr/>
          <a:lstStyle/>
          <a:p>
            <a:r>
              <a:rPr lang="en-US" dirty="0"/>
              <a:t>Machine Learning</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
        <p:nvSpPr>
          <p:cNvPr id="4"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spTree>
    <p:extLst>
      <p:ext uri="{BB962C8B-B14F-4D97-AF65-F5344CB8AC3E}">
        <p14:creationId xmlns:p14="http://schemas.microsoft.com/office/powerpoint/2010/main" val="3202648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PARTIAL DERIVATIVES</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324000" y="2808514"/>
                <a:ext cx="5662800" cy="3276894"/>
              </a:xfrm>
            </p:spPr>
            <p:txBody>
              <a:bodyPr/>
              <a:lstStyle/>
              <a:p>
                <a:r>
                  <a:rPr lang="en-US" b="0" i="1" dirty="0"/>
                  <a:t>First Partial Derivatives of f(x, y):</a:t>
                </a:r>
              </a:p>
              <a:p>
                <a:pPr marL="342900" indent="-342900">
                  <a:buFont typeface="Arial" panose="020B0604020202020204" pitchFamily="34" charset="0"/>
                  <a:buChar char="•"/>
                </a:pPr>
                <a:r>
                  <a:rPr lang="en-US" b="0" i="1" dirty="0" err="1">
                    <a:latin typeface="Cambria Math" panose="02040503050406030204" pitchFamily="18" charset="0"/>
                  </a:rPr>
                  <a:t>f</a:t>
                </a:r>
                <a:r>
                  <a:rPr lang="en-US" b="0" i="1" baseline="-25000" dirty="0" err="1">
                    <a:latin typeface="Cambria Math" panose="02040503050406030204" pitchFamily="18" charset="0"/>
                  </a:rPr>
                  <a:t>x</a:t>
                </a:r>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  = </a:t>
                </a:r>
                <a:r>
                  <a:rPr lang="en-US" b="0" i="1" dirty="0" err="1">
                    <a:latin typeface="Cambria Math" panose="02040503050406030204" pitchFamily="18" charset="0"/>
                  </a:rPr>
                  <a:t>f</a:t>
                </a:r>
                <a:r>
                  <a:rPr lang="en-US" b="0" i="1" baseline="-25000" dirty="0" err="1">
                    <a:latin typeface="Cambria Math" panose="02040503050406030204" pitchFamily="18" charset="0"/>
                  </a:rPr>
                  <a:t>x</a:t>
                </a:r>
                <a:r>
                  <a:rPr lang="en-US" b="0" i="1" dirty="0">
                    <a:latin typeface="Cambria Math" panose="02040503050406030204" pitchFamily="18" charset="0"/>
                  </a:rPr>
                  <a:t> </a:t>
                </a:r>
                <a14:m>
                  <m:oMath xmlns:m="http://schemas.openxmlformats.org/officeDocument/2006/math">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𝑑𝑥</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m:t>
                        </m:r>
                      </m:num>
                      <m:den>
                        <m:r>
                          <a:rPr lang="en-US" b="0" i="1">
                            <a:latin typeface="Cambria Math" panose="02040503050406030204" pitchFamily="18" charset="0"/>
                          </a:rPr>
                          <m:t>𝑑𝑥</m:t>
                        </m:r>
                      </m:den>
                    </m:f>
                    <m:r>
                      <a:rPr lang="en-US" b="0" i="1">
                        <a:latin typeface="Cambria Math" panose="02040503050406030204" pitchFamily="18" charset="0"/>
                      </a:rPr>
                      <m:t> </m:t>
                    </m:r>
                    <m:r>
                      <a:rPr lang="en-US" b="0" i="1">
                        <a:latin typeface="Cambria Math" panose="02040503050406030204" pitchFamily="18" charset="0"/>
                      </a:rPr>
                      <m:t>𝑓</m:t>
                    </m:r>
                  </m:oMath>
                </a14:m>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a:t>
                </a:r>
              </a:p>
              <a:p>
                <a:pPr marL="342900" indent="-342900">
                  <a:buFont typeface="Arial" panose="020B0604020202020204" pitchFamily="34" charset="0"/>
                  <a:buChar char="•"/>
                </a:pPr>
                <a:r>
                  <a:rPr lang="en-US" b="0" i="1" dirty="0" err="1">
                    <a:latin typeface="Cambria Math" panose="02040503050406030204" pitchFamily="18" charset="0"/>
                  </a:rPr>
                  <a:t>f</a:t>
                </a:r>
                <a:r>
                  <a:rPr lang="en-US" b="0" i="1" baseline="-25000" dirty="0" err="1">
                    <a:latin typeface="Cambria Math" panose="02040503050406030204" pitchFamily="18" charset="0"/>
                  </a:rPr>
                  <a:t>y</a:t>
                </a:r>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  = </a:t>
                </a:r>
                <a:r>
                  <a:rPr lang="en-US" b="0" i="1" dirty="0" err="1">
                    <a:latin typeface="Cambria Math" panose="02040503050406030204" pitchFamily="18" charset="0"/>
                  </a:rPr>
                  <a:t>f</a:t>
                </a:r>
                <a:r>
                  <a:rPr lang="en-US" b="0" i="1" baseline="-25000" dirty="0" err="1">
                    <a:latin typeface="Cambria Math" panose="02040503050406030204" pitchFamily="18" charset="0"/>
                  </a:rPr>
                  <a:t>y</a:t>
                </a:r>
                <a:r>
                  <a:rPr lang="en-US" b="0" i="1" dirty="0">
                    <a:latin typeface="Cambria Math" panose="02040503050406030204" pitchFamily="18" charset="0"/>
                  </a:rPr>
                  <a:t> </a:t>
                </a:r>
                <a14:m>
                  <m:oMath xmlns:m="http://schemas.openxmlformats.org/officeDocument/2006/math">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m:t>
                        </m:r>
                        <m:r>
                          <a:rPr lang="en-US" b="0" i="1" smtClean="0">
                            <a:latin typeface="Cambria Math" panose="02040503050406030204" pitchFamily="18" charset="0"/>
                          </a:rPr>
                          <m:t>𝑦</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m:t>
                        </m:r>
                      </m:num>
                      <m:den>
                        <m:r>
                          <a:rPr lang="en-US" b="0" i="1">
                            <a:latin typeface="Cambria Math" panose="02040503050406030204" pitchFamily="18" charset="0"/>
                          </a:rPr>
                          <m:t>𝑑</m:t>
                        </m:r>
                        <m:r>
                          <a:rPr lang="en-US" b="0" i="1" smtClean="0">
                            <a:latin typeface="Cambria Math" panose="02040503050406030204" pitchFamily="18" charset="0"/>
                          </a:rPr>
                          <m:t>𝑦</m:t>
                        </m:r>
                      </m:den>
                    </m:f>
                    <m:r>
                      <a:rPr lang="en-US" b="0" i="1">
                        <a:latin typeface="Cambria Math" panose="02040503050406030204" pitchFamily="18" charset="0"/>
                      </a:rPr>
                      <m:t> </m:t>
                    </m:r>
                    <m:r>
                      <a:rPr lang="en-US" b="0" i="1">
                        <a:latin typeface="Cambria Math" panose="02040503050406030204" pitchFamily="18" charset="0"/>
                      </a:rPr>
                      <m:t>𝑓</m:t>
                    </m:r>
                  </m:oMath>
                </a14:m>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a:t>
                </a:r>
              </a:p>
              <a:p>
                <a:endParaRPr lang="en-US" b="0" i="1" dirty="0">
                  <a:latin typeface="Cambria Math" panose="02040503050406030204" pitchFamily="18" charset="0"/>
                </a:endParaRPr>
              </a:p>
              <a:p>
                <a:endParaRPr lang="en-US" b="0" i="1"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324000" y="2808514"/>
                <a:ext cx="5662800" cy="3276894"/>
              </a:xfrm>
              <a:blipFill>
                <a:blip r:embed="rId2"/>
                <a:stretch>
                  <a:fillRect l="-2691" t="-2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5"/>
              <p:cNvSpPr>
                <a:spLocks noGrp="1"/>
              </p:cNvSpPr>
              <p:nvPr>
                <p:ph type="body" sz="quarter" idx="11"/>
              </p:nvPr>
            </p:nvSpPr>
            <p:spPr>
              <a:xfrm>
                <a:off x="6206400" y="2808514"/>
                <a:ext cx="5662800" cy="3562644"/>
              </a:xfrm>
            </p:spPr>
            <p:txBody>
              <a:bodyPr/>
              <a:lstStyle/>
              <a:p>
                <a:r>
                  <a:rPr lang="en-US" b="0" i="1" dirty="0"/>
                  <a:t>Chain Rule:</a:t>
                </a:r>
              </a:p>
              <a:p>
                <a:r>
                  <a:rPr lang="en-US" b="0" i="1" dirty="0"/>
                  <a:t>Suppose that z=f(x, y) is a differentiable function of x and y, where x=g(t) and y=h(t) are both differentiable functions of t, then z is differentiable function at t </a:t>
                </a:r>
              </a:p>
              <a:p>
                <a:pPr marL="342900" indent="-342900">
                  <a:buFont typeface="Arial" panose="020B0604020202020204" pitchFamily="34" charset="0"/>
                  <a:buChar char="•"/>
                </a:pP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𝑑𝑧</m:t>
                        </m:r>
                      </m:num>
                      <m:den>
                        <m:r>
                          <a:rPr lang="en-US" b="0" i="1">
                            <a:latin typeface="Cambria Math" panose="02040503050406030204" pitchFamily="18" charset="0"/>
                          </a:rPr>
                          <m:t>𝑑𝑡</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𝑑𝑥</m:t>
                        </m:r>
                      </m:den>
                    </m:f>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𝑑𝑥</m:t>
                        </m:r>
                      </m:num>
                      <m:den>
                        <m:r>
                          <a:rPr lang="en-US" b="0" i="1">
                            <a:latin typeface="Cambria Math" panose="02040503050406030204" pitchFamily="18" charset="0"/>
                          </a:rPr>
                          <m:t>𝑑𝑡</m:t>
                        </m:r>
                      </m:den>
                    </m:f>
                  </m:oMath>
                </a14:m>
                <a:r>
                  <a:rPr lang="en-US" b="0" dirty="0"/>
                  <a:t> + </a:t>
                </a: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𝑑𝑦</m:t>
                        </m:r>
                      </m:den>
                    </m:f>
                  </m:oMath>
                </a14:m>
                <a:r>
                  <a:rPr lang="en-US" b="0" dirty="0"/>
                  <a:t> * </a:t>
                </a: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𝑑𝑦</m:t>
                        </m:r>
                      </m:num>
                      <m:den>
                        <m:r>
                          <a:rPr lang="en-US" b="0" i="1">
                            <a:latin typeface="Cambria Math" panose="02040503050406030204" pitchFamily="18" charset="0"/>
                          </a:rPr>
                          <m:t>𝑑𝑡</m:t>
                        </m:r>
                      </m:den>
                    </m:f>
                  </m:oMath>
                </a14:m>
                <a:endParaRPr lang="en-US" b="0" i="1"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1"/>
              </p:nvPr>
            </p:nvSpPr>
            <p:spPr>
              <a:xfrm>
                <a:off x="6206400" y="2808514"/>
                <a:ext cx="5662800" cy="3562644"/>
              </a:xfrm>
              <a:blipFill>
                <a:blip r:embed="rId3"/>
                <a:stretch>
                  <a:fillRect l="-2691" t="-2055" r="-2368"/>
                </a:stretch>
              </a:blipFill>
            </p:spPr>
            <p:txBody>
              <a:bodyPr/>
              <a:lstStyle/>
              <a:p>
                <a:r>
                  <a:rPr lang="en-US">
                    <a:noFill/>
                  </a:rPr>
                  <a:t> </a:t>
                </a:r>
              </a:p>
            </p:txBody>
          </p:sp>
        </mc:Fallback>
      </mc:AlternateContent>
      <p:sp>
        <p:nvSpPr>
          <p:cNvPr id="10" name="Subtitle 1"/>
          <p:cNvSpPr txBox="1">
            <a:spLocks/>
          </p:cNvSpPr>
          <p:nvPr/>
        </p:nvSpPr>
        <p:spPr>
          <a:xfrm>
            <a:off x="324000" y="1392038"/>
            <a:ext cx="10620000" cy="1252726"/>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b="0" dirty="0"/>
              <a:t>Real valued function of two variables z = f ( x, y ), where z is independent variable and x and y are independent variables.</a:t>
            </a:r>
          </a:p>
          <a:p>
            <a:endParaRPr lang="en-US" sz="2400" dirty="0"/>
          </a:p>
        </p:txBody>
      </p:sp>
    </p:spTree>
    <p:extLst>
      <p:ext uri="{BB962C8B-B14F-4D97-AF65-F5344CB8AC3E}">
        <p14:creationId xmlns:p14="http://schemas.microsoft.com/office/powerpoint/2010/main" val="204677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0EEE-41B1-481F-97AE-AD0B86A76AB5}"/>
              </a:ext>
            </a:extLst>
          </p:cNvPr>
          <p:cNvSpPr>
            <a:spLocks noGrp="1"/>
          </p:cNvSpPr>
          <p:nvPr>
            <p:ph type="title"/>
          </p:nvPr>
        </p:nvSpPr>
        <p:spPr/>
        <p:txBody>
          <a:bodyPr/>
          <a:lstStyle/>
          <a:p>
            <a:r>
              <a:rPr lang="en-US" dirty="0"/>
              <a:t>Machine Learning - Terminology</a:t>
            </a:r>
          </a:p>
        </p:txBody>
      </p:sp>
      <p:sp>
        <p:nvSpPr>
          <p:cNvPr id="5" name="TextBox 4">
            <a:extLst>
              <a:ext uri="{FF2B5EF4-FFF2-40B4-BE49-F238E27FC236}">
                <a16:creationId xmlns:a16="http://schemas.microsoft.com/office/drawing/2014/main" id="{EF701DDC-3899-4D4D-9593-800B31F5EA1C}"/>
              </a:ext>
            </a:extLst>
          </p:cNvPr>
          <p:cNvSpPr txBox="1"/>
          <p:nvPr/>
        </p:nvSpPr>
        <p:spPr>
          <a:xfrm>
            <a:off x="353860" y="1420586"/>
            <a:ext cx="11485479" cy="5355312"/>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Label - A label is the thing we're predicting</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Feature - A feature is an input variable for training the model, In the spam detector example, the features could include the following:</a:t>
            </a:r>
          </a:p>
          <a:p>
            <a:pPr marL="887288" lvl="1" indent="-342900">
              <a:buFont typeface="Arial" panose="020B0604020202020204" pitchFamily="34" charset="0"/>
              <a:buChar char="•"/>
            </a:pPr>
            <a:r>
              <a:rPr lang="en-US" sz="2000" kern="0" dirty="0">
                <a:ea typeface="Arial Unicode MS" pitchFamily="34" charset="-128"/>
                <a:cs typeface="Arial Unicode MS" pitchFamily="34" charset="-128"/>
              </a:rPr>
              <a:t>words in the email text</a:t>
            </a:r>
          </a:p>
          <a:p>
            <a:pPr marL="887288" lvl="1" indent="-342900">
              <a:buFont typeface="Arial" panose="020B0604020202020204" pitchFamily="34" charset="0"/>
              <a:buChar char="•"/>
            </a:pPr>
            <a:r>
              <a:rPr lang="en-US" sz="2000" kern="0" dirty="0">
                <a:ea typeface="Arial Unicode MS" pitchFamily="34" charset="-128"/>
                <a:cs typeface="Arial Unicode MS" pitchFamily="34" charset="-128"/>
              </a:rPr>
              <a:t>sender's address</a:t>
            </a:r>
          </a:p>
          <a:p>
            <a:pPr marL="887288" lvl="1" indent="-342900">
              <a:buFont typeface="Arial" panose="020B0604020202020204" pitchFamily="34" charset="0"/>
              <a:buChar char="•"/>
            </a:pPr>
            <a:r>
              <a:rPr lang="en-US" sz="2000" kern="0" dirty="0">
                <a:ea typeface="Arial Unicode MS" pitchFamily="34" charset="-128"/>
                <a:cs typeface="Arial Unicode MS" pitchFamily="34" charset="-128"/>
              </a:rPr>
              <a:t>time of day the email was sent</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Example/Record - An example is a particular instance of data. </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Model - A model defines the relationship between features and label</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Training - Training means creating or learning the model</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Inference - Inference means applying/testing the trained model to unlabeled examples</a:t>
            </a:r>
          </a:p>
          <a:p>
            <a:pPr marL="285750"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Data (Structured </a:t>
            </a:r>
            <a:r>
              <a:rPr lang="en-US" sz="2000" kern="0">
                <a:ea typeface="Arial Unicode MS" pitchFamily="34" charset="-128"/>
                <a:cs typeface="Arial Unicode MS" pitchFamily="34" charset="-128"/>
              </a:rPr>
              <a:t>&amp; Unstructured)</a:t>
            </a:r>
            <a:endParaRPr lang="en-US" sz="2000" kern="0" dirty="0">
              <a:ea typeface="Arial Unicode MS" pitchFamily="34" charset="-128"/>
              <a:cs typeface="Arial Unicode MS" pitchFamily="34" charset="-128"/>
            </a:endParaRPr>
          </a:p>
          <a:p>
            <a:pPr marL="830138" lvl="1"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Training data – used for training the model</a:t>
            </a:r>
          </a:p>
          <a:p>
            <a:pPr marL="830138" lvl="1"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Validation data – used for the learning progress of model</a:t>
            </a:r>
          </a:p>
          <a:p>
            <a:pPr marL="830138" lvl="1" indent="-285750" fontAlgn="base">
              <a:spcBef>
                <a:spcPts val="6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Testing data – used for inference </a:t>
            </a: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07719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59CB-26CA-4323-9315-2C4B0733C811}"/>
              </a:ext>
            </a:extLst>
          </p:cNvPr>
          <p:cNvSpPr>
            <a:spLocks noGrp="1"/>
          </p:cNvSpPr>
          <p:nvPr>
            <p:ph type="title"/>
          </p:nvPr>
        </p:nvSpPr>
        <p:spPr/>
        <p:txBody>
          <a:bodyPr/>
          <a:lstStyle/>
          <a:p>
            <a:r>
              <a:rPr lang="en-US" dirty="0"/>
              <a:t>Linear Regression</a:t>
            </a:r>
          </a:p>
        </p:txBody>
      </p:sp>
      <p:pic>
        <p:nvPicPr>
          <p:cNvPr id="6" name="Picture 5">
            <a:extLst>
              <a:ext uri="{FF2B5EF4-FFF2-40B4-BE49-F238E27FC236}">
                <a16:creationId xmlns:a16="http://schemas.microsoft.com/office/drawing/2014/main" id="{5F293059-1F82-4E5C-AF04-017F4CFA5176}"/>
              </a:ext>
            </a:extLst>
          </p:cNvPr>
          <p:cNvPicPr>
            <a:picLocks noChangeAspect="1"/>
          </p:cNvPicPr>
          <p:nvPr/>
        </p:nvPicPr>
        <p:blipFill>
          <a:blip r:embed="rId2"/>
          <a:stretch>
            <a:fillRect/>
          </a:stretch>
        </p:blipFill>
        <p:spPr>
          <a:xfrm>
            <a:off x="323999" y="1629459"/>
            <a:ext cx="11545199" cy="4575398"/>
          </a:xfrm>
          <a:prstGeom prst="rect">
            <a:avLst/>
          </a:prstGeom>
        </p:spPr>
      </p:pic>
      <p:cxnSp>
        <p:nvCxnSpPr>
          <p:cNvPr id="8" name="Straight Connector 7">
            <a:extLst>
              <a:ext uri="{FF2B5EF4-FFF2-40B4-BE49-F238E27FC236}">
                <a16:creationId xmlns:a16="http://schemas.microsoft.com/office/drawing/2014/main" id="{54AFA7A0-0458-42BD-BB31-0D8FEA1B2369}"/>
              </a:ext>
            </a:extLst>
          </p:cNvPr>
          <p:cNvCxnSpPr>
            <a:cxnSpLocks/>
          </p:cNvCxnSpPr>
          <p:nvPr/>
        </p:nvCxnSpPr>
        <p:spPr>
          <a:xfrm flipV="1">
            <a:off x="5110843" y="1918608"/>
            <a:ext cx="5159829" cy="2163535"/>
          </a:xfrm>
          <a:prstGeom prst="line">
            <a:avLst/>
          </a:prstGeom>
          <a:ln w="38100"/>
        </p:spPr>
        <p:style>
          <a:lnRef idx="2">
            <a:schemeClr val="dk1"/>
          </a:lnRef>
          <a:fillRef idx="0">
            <a:schemeClr val="dk1"/>
          </a:fillRef>
          <a:effectRef idx="1">
            <a:schemeClr val="dk1"/>
          </a:effectRef>
          <a:fontRef idx="minor">
            <a:schemeClr val="tx1"/>
          </a:fontRef>
        </p:style>
      </p:cxnSp>
      <p:sp>
        <p:nvSpPr>
          <p:cNvPr id="14" name="Multiplication Sign 13">
            <a:extLst>
              <a:ext uri="{FF2B5EF4-FFF2-40B4-BE49-F238E27FC236}">
                <a16:creationId xmlns:a16="http://schemas.microsoft.com/office/drawing/2014/main" id="{7D1DD053-9BB0-4821-8501-77C5A3E639BD}"/>
              </a:ext>
            </a:extLst>
          </p:cNvPr>
          <p:cNvSpPr/>
          <p:nvPr/>
        </p:nvSpPr>
        <p:spPr bwMode="gray">
          <a:xfrm>
            <a:off x="7502979" y="2906485"/>
            <a:ext cx="310241" cy="212271"/>
          </a:xfrm>
          <a:prstGeom prst="mathMultiply">
            <a:avLst/>
          </a:prstGeom>
          <a:solidFill>
            <a:schemeClr val="tx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6" name="Straight Connector 15">
            <a:extLst>
              <a:ext uri="{FF2B5EF4-FFF2-40B4-BE49-F238E27FC236}">
                <a16:creationId xmlns:a16="http://schemas.microsoft.com/office/drawing/2014/main" id="{EFC5262E-16EA-4BAD-BFD3-6CDAFCCC0A46}"/>
              </a:ext>
            </a:extLst>
          </p:cNvPr>
          <p:cNvCxnSpPr>
            <a:cxnSpLocks/>
          </p:cNvCxnSpPr>
          <p:nvPr/>
        </p:nvCxnSpPr>
        <p:spPr>
          <a:xfrm>
            <a:off x="3012621" y="3000375"/>
            <a:ext cx="4490358" cy="12245"/>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ADA2B2B1-180B-40CF-A8F5-D55DD9ADC8A5}"/>
              </a:ext>
            </a:extLst>
          </p:cNvPr>
          <p:cNvCxnSpPr/>
          <p:nvPr/>
        </p:nvCxnSpPr>
        <p:spPr>
          <a:xfrm>
            <a:off x="7658099" y="3118756"/>
            <a:ext cx="0" cy="1796144"/>
          </a:xfrm>
          <a:prstGeom prst="line">
            <a:avLst/>
          </a:prstGeom>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543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A168-DA4D-4F3D-94B7-4A9256BA8613}"/>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840B1E3-C3BF-4589-B838-3AD65CEAF321}"/>
                  </a:ext>
                </a:extLst>
              </p:cNvPr>
              <p:cNvSpPr>
                <a:spLocks noGrp="1"/>
              </p:cNvSpPr>
              <p:nvPr>
                <p:ph type="body" sz="quarter" idx="11"/>
              </p:nvPr>
            </p:nvSpPr>
            <p:spPr>
              <a:xfrm>
                <a:off x="5965972" y="1785882"/>
                <a:ext cx="5662800" cy="3929118"/>
              </a:xfrm>
            </p:spPr>
            <p: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r>
                  <a:rPr lang="en-US" sz="1800" b="0" dirty="0"/>
                  <a:t>Where:</a:t>
                </a:r>
              </a:p>
              <a:p>
                <a:pPr marL="522900" lvl="2"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𝑂𝑢𝑡𝑝𝑢𝑡</m:t>
                    </m:r>
                    <m:r>
                      <a:rPr lang="en-US" b="0" i="1" smtClean="0">
                        <a:latin typeface="Cambria Math" panose="02040503050406030204" pitchFamily="18" charset="0"/>
                      </a:rPr>
                      <m:t> </m:t>
                    </m:r>
                    <m:r>
                      <a:rPr lang="en-US" b="0" i="1" smtClean="0">
                        <a:latin typeface="Cambria Math" panose="02040503050406030204" pitchFamily="18" charset="0"/>
                      </a:rPr>
                      <m:t>𝑣𝑎𝑙𝑢𝑒</m:t>
                    </m:r>
                  </m:oMath>
                </a14:m>
                <a:endParaRPr lang="en-US" b="0" dirty="0"/>
              </a:p>
              <a:p>
                <a:pPr marL="522900" lvl="2" indent="-34290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𝑤𝑒𝑖𝑔h𝑡</m:t>
                    </m:r>
                    <m:r>
                      <a:rPr lang="en-US" b="0" i="1" smtClean="0">
                        <a:latin typeface="Cambria Math" panose="02040503050406030204" pitchFamily="18" charset="0"/>
                      </a:rPr>
                      <m:t> </m:t>
                    </m:r>
                    <m:r>
                      <a:rPr lang="en-US" b="0" i="1" smtClean="0">
                        <a:latin typeface="Cambria Math" panose="02040503050406030204" pitchFamily="18" charset="0"/>
                      </a:rPr>
                      <m:t>𝑎𝑠𝑠𝑜𝑐𝑖𝑎𝑡𝑒𝑑</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1 (</m:t>
                    </m:r>
                    <m:r>
                      <a:rPr lang="en-US" b="0" i="1" smtClean="0">
                        <a:latin typeface="Cambria Math" panose="02040503050406030204" pitchFamily="18" charset="0"/>
                      </a:rPr>
                      <m:t>𝑠𝑙𝑜𝑝𝑒</m:t>
                    </m:r>
                    <m:r>
                      <a:rPr lang="en-US" b="0" i="1" smtClean="0">
                        <a:latin typeface="Cambria Math" panose="02040503050406030204" pitchFamily="18" charset="0"/>
                      </a:rPr>
                      <m:t>)</m:t>
                    </m:r>
                  </m:oMath>
                </a14:m>
                <a:endParaRPr lang="en-US" b="0" dirty="0"/>
              </a:p>
              <a:p>
                <a:pPr marL="522900" lvl="2"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rPr>
                      <m:t>𝑓𝑒𝑎𝑡𝑢𝑟𝑒</m:t>
                    </m:r>
                    <m:r>
                      <a:rPr lang="en-US" i="1">
                        <a:latin typeface="Cambria Math" panose="02040503050406030204" pitchFamily="18" charset="0"/>
                      </a:rPr>
                      <m:t> 1</m:t>
                    </m:r>
                  </m:oMath>
                </a14:m>
                <a:endParaRPr lang="en-US" b="0" dirty="0"/>
              </a:p>
              <a:p>
                <a:pPr marL="522900" lvl="2"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𝑏𝑖𝑎𝑠</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𝑖𝑛𝑡𝑒𝑟𝑐𝑒𝑝𝑡</m:t>
                    </m:r>
                    <m:r>
                      <a:rPr lang="en-US" b="0" i="1" smtClean="0">
                        <a:latin typeface="Cambria Math" panose="02040503050406030204" pitchFamily="18" charset="0"/>
                      </a:rPr>
                      <m:t>)</m:t>
                    </m:r>
                  </m:oMath>
                </a14:m>
                <a:endParaRPr lang="en-US" b="1" dirty="0"/>
              </a:p>
              <a:p>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rPr>
                          </m:ctrlPr>
                        </m:sSubPr>
                        <m:e>
                          <m:r>
                            <a:rPr lang="en-US" b="0" i="1" smtClean="0">
                              <a:latin typeface="Cambria Math" panose="02040503050406030204" pitchFamily="18" charset="0"/>
                            </a:rPr>
                            <m:t>𝐾𝑛𝑜𝑤𝑛</m:t>
                          </m:r>
                          <m:r>
                            <a:rPr lang="en-US" b="0" i="1" smtClean="0">
                              <a:latin typeface="Cambria Math" panose="02040503050406030204" pitchFamily="18" charset="0"/>
                            </a:rPr>
                            <m:t>  </m:t>
                          </m:r>
                          <m:r>
                            <a:rPr lang="en-US" b="0" i="1" smtClean="0">
                              <a:latin typeface="Cambria Math" panose="02040503050406030204" pitchFamily="18" charset="0"/>
                            </a:rPr>
                            <m:t>𝑉𝑎𝑙𝑢𝑒𝑠</m:t>
                          </m:r>
                          <m:r>
                            <a:rPr lang="en-US" b="0" i="1" smtClean="0">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1</m:t>
                          </m:r>
                        </m:sub>
                      </m:sSub>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𝑈𝑛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r>
                            <a:rPr lang="en-US" b="0" i="1">
                              <a:latin typeface="Cambria Math" panose="02040503050406030204" pitchFamily="18" charset="0"/>
                            </a:rPr>
                            <m:t>𝑛𝑜𝑤𝑛</m:t>
                          </m:r>
                          <m:r>
                            <a:rPr lang="en-US" b="0" i="1">
                              <a:latin typeface="Cambria Math" panose="02040503050406030204" pitchFamily="18" charset="0"/>
                            </a:rPr>
                            <m:t>  </m:t>
                          </m:r>
                          <m:r>
                            <a:rPr lang="en-US" b="0" i="1">
                              <a:latin typeface="Cambria Math" panose="02040503050406030204" pitchFamily="18" charset="0"/>
                            </a:rPr>
                            <m:t>𝑉𝑎𝑙𝑢𝑒𝑠</m:t>
                          </m:r>
                          <m:r>
                            <a:rPr lang="en-US" b="0" i="1">
                              <a:latin typeface="Cambria Math" panose="02040503050406030204" pitchFamily="18" charset="0"/>
                            </a:rPr>
                            <m:t> :</m:t>
                          </m:r>
                          <m:r>
                            <a:rPr lang="en-US" b="0" i="1" smtClean="0">
                              <a:latin typeface="Cambria Math" panose="02040503050406030204" pitchFamily="18" charset="0"/>
                            </a:rPr>
                            <m:t>𝑤</m:t>
                          </m:r>
                        </m:e>
                        <m:sub>
                          <m:r>
                            <a:rPr lang="en-US" b="0" i="1">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𝑏</m:t>
                      </m:r>
                    </m:oMath>
                  </m:oMathPara>
                </a14:m>
                <a:endParaRPr lang="en-US" b="0" dirty="0"/>
              </a:p>
              <a:p>
                <a:endParaRPr lang="en-US" b="0" dirty="0"/>
              </a:p>
              <a:p>
                <a:endParaRPr lang="en-US" dirty="0"/>
              </a:p>
              <a:p>
                <a:endParaRPr lang="en-US" dirty="0"/>
              </a:p>
            </p:txBody>
          </p:sp>
        </mc:Choice>
        <mc:Fallback xmlns="">
          <p:sp>
            <p:nvSpPr>
              <p:cNvPr id="4" name="Text Placeholder 3">
                <a:extLst>
                  <a:ext uri="{FF2B5EF4-FFF2-40B4-BE49-F238E27FC236}">
                    <a16:creationId xmlns:a16="http://schemas.microsoft.com/office/drawing/2014/main" id="{2840B1E3-C3BF-4589-B838-3AD65CEAF321}"/>
                  </a:ext>
                </a:extLst>
              </p:cNvPr>
              <p:cNvSpPr>
                <a:spLocks noGrp="1" noRot="1" noChangeAspect="1" noMove="1" noResize="1" noEditPoints="1" noAdjustHandles="1" noChangeArrowheads="1" noChangeShapeType="1" noTextEdit="1"/>
              </p:cNvSpPr>
              <p:nvPr>
                <p:ph type="body" sz="quarter" idx="11"/>
              </p:nvPr>
            </p:nvSpPr>
            <p:spPr>
              <a:xfrm>
                <a:off x="5965972" y="1785882"/>
                <a:ext cx="5662800" cy="3929118"/>
              </a:xfrm>
              <a:blipFill>
                <a:blip r:embed="rId2"/>
                <a:stretch>
                  <a:fillRect l="-25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AF341C6-7FA3-4B2C-825A-35B6AACD5C98}"/>
              </a:ext>
            </a:extLst>
          </p:cNvPr>
          <p:cNvPicPr>
            <a:picLocks noChangeAspect="1"/>
          </p:cNvPicPr>
          <p:nvPr/>
        </p:nvPicPr>
        <p:blipFill>
          <a:blip r:embed="rId3"/>
          <a:stretch>
            <a:fillRect/>
          </a:stretch>
        </p:blipFill>
        <p:spPr>
          <a:xfrm>
            <a:off x="833663" y="1920991"/>
            <a:ext cx="4252687" cy="3578994"/>
          </a:xfrm>
          <a:prstGeom prst="rect">
            <a:avLst/>
          </a:prstGeom>
        </p:spPr>
      </p:pic>
    </p:spTree>
    <p:extLst>
      <p:ext uri="{BB962C8B-B14F-4D97-AF65-F5344CB8AC3E}">
        <p14:creationId xmlns:p14="http://schemas.microsoft.com/office/powerpoint/2010/main" val="255480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9A8F8-0804-4C02-B6BB-0776777C725D}"/>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1068A0A-9BE1-4963-83B4-B0CF7193FAB1}"/>
                  </a:ext>
                </a:extLst>
              </p:cNvPr>
              <p:cNvSpPr>
                <a:spLocks noGrp="1"/>
              </p:cNvSpPr>
              <p:nvPr>
                <p:ph type="body" sz="quarter" idx="10"/>
              </p:nvPr>
            </p:nvSpPr>
            <p:spPr/>
            <p:txBody>
              <a:bodyPr/>
              <a:lstStyle/>
              <a:p>
                <a:r>
                  <a:rPr lang="en-US" b="0" dirty="0"/>
                  <a:t>Hypothesis:</a:t>
                </a:r>
              </a:p>
              <a:p>
                <a:pPr marL="522900" lvl="2" indent="-342900">
                  <a:buFont typeface="Arial" panose="020B0604020202020204" pitchFamily="34" charset="0"/>
                  <a:buChar char="•"/>
                </a:pPr>
                <a14:m>
                  <m:oMath xmlns:m="http://schemas.openxmlformats.org/officeDocument/2006/math">
                    <m:r>
                      <a:rPr lang="en-US" b="0" i="1">
                        <a:latin typeface="Cambria Math" panose="02040503050406030204" pitchFamily="18" charset="0"/>
                      </a:rPr>
                      <m:t>h</m:t>
                    </m:r>
                    <m:d>
                      <m:dPr>
                        <m:ctrlPr>
                          <a:rPr lang="en-US" b="0" i="1">
                            <a:latin typeface="Cambria Math" panose="02040503050406030204" pitchFamily="18" charset="0"/>
                          </a:rPr>
                        </m:ctrlPr>
                      </m:dPr>
                      <m:e>
                        <m:r>
                          <a:rPr lang="en-US" b="0" i="1">
                            <a:latin typeface="Cambria Math" panose="02040503050406030204" pitchFamily="18" charset="0"/>
                          </a:rPr>
                          <m:t>𝑥</m:t>
                        </m:r>
                      </m:e>
                    </m:d>
                    <m:r>
                      <a:rPr lang="en-US" b="0" i="1">
                        <a:latin typeface="Cambria Math" panose="02040503050406030204" pitchFamily="18" charset="0"/>
                      </a:rPr>
                      <m:t>=</m:t>
                    </m:r>
                    <m:sSup>
                      <m:sSupPr>
                        <m:ctrlPr>
                          <a:rPr lang="en-US" b="0" i="1">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sup>
                    </m:sSup>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1</m:t>
                        </m:r>
                      </m:sub>
                    </m:sSub>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1</m:t>
                        </m:r>
                      </m:sub>
                    </m:sSub>
                    <m:r>
                      <a:rPr lang="en-US" b="0" i="1">
                        <a:latin typeface="Cambria Math" panose="02040503050406030204" pitchFamily="18" charset="0"/>
                      </a:rPr>
                      <m:t>+</m:t>
                    </m:r>
                    <m:r>
                      <a:rPr lang="en-US" b="0" i="1">
                        <a:latin typeface="Cambria Math" panose="02040503050406030204" pitchFamily="18" charset="0"/>
                      </a:rPr>
                      <m:t>𝑏</m:t>
                    </m:r>
                  </m:oMath>
                </a14:m>
                <a:endParaRPr lang="en-US" b="0" dirty="0"/>
              </a:p>
              <a:p>
                <a:r>
                  <a:rPr lang="en-US" b="0" dirty="0"/>
                  <a:t>Parameters:</a:t>
                </a:r>
              </a:p>
              <a:p>
                <a:pPr marL="522900" lvl="2"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 , </m:t>
                    </m:r>
                    <m:r>
                      <a:rPr lang="en-US" i="1">
                        <a:latin typeface="Cambria Math" panose="02040503050406030204" pitchFamily="18" charset="0"/>
                      </a:rPr>
                      <m:t>𝑏</m:t>
                    </m:r>
                  </m:oMath>
                </a14:m>
                <a:endParaRPr lang="en-US" b="0" dirty="0"/>
              </a:p>
              <a:p>
                <a:r>
                  <a:rPr lang="en-US" b="0" dirty="0"/>
                  <a:t>Cost Function:</a:t>
                </a:r>
              </a:p>
              <a:p>
                <a:pPr marL="522900" lvl="2"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e>
                          <m:sup>
                            <m:r>
                              <a:rPr lang="en-US" b="0" i="1" smtClean="0">
                                <a:latin typeface="Cambria Math" panose="02040503050406030204" pitchFamily="18" charset="0"/>
                              </a:rPr>
                              <m:t>2</m:t>
                            </m:r>
                          </m:sup>
                        </m:sSup>
                      </m:e>
                    </m:nary>
                  </m:oMath>
                </a14:m>
                <a:endParaRPr lang="en-US" dirty="0"/>
              </a:p>
              <a:p>
                <a:r>
                  <a:rPr lang="en-US" b="0" dirty="0"/>
                  <a:t>Goal:</a:t>
                </a:r>
              </a:p>
              <a:p>
                <a:pPr marL="522900" lvl="2" indent="-342900">
                  <a:buFont typeface="Arial" panose="020B0604020202020204" pitchFamily="34" charset="0"/>
                  <a:buChar char="•"/>
                </a:pPr>
                <a14:m>
                  <m:oMath xmlns:m="http://schemas.openxmlformats.org/officeDocument/2006/math">
                    <m:r>
                      <a:rPr lang="en-US" b="0" i="1" dirty="0" smtClean="0">
                        <a:latin typeface="Cambria Math" panose="02040503050406030204" pitchFamily="18" charset="0"/>
                      </a:rPr>
                      <m:t>𝑚</m:t>
                    </m:r>
                    <m:r>
                      <a:rPr lang="en-US" i="1" dirty="0" smtClean="0">
                        <a:latin typeface="Cambria Math" panose="02040503050406030204" pitchFamily="18" charset="0"/>
                      </a:rPr>
                      <m:t>𝑖𝑛𝑖𝑚𝑖𝑧𝑒</m:t>
                    </m:r>
                    <m:r>
                      <a:rPr lang="en-US" b="0" i="1" dirty="0" smtClean="0">
                        <a:latin typeface="Cambria Math" panose="02040503050406030204" pitchFamily="18" charset="0"/>
                      </a:rPr>
                      <m:t> </m:t>
                    </m:r>
                    <m:r>
                      <a:rPr lang="en-US" b="0" i="1" dirty="0" smtClean="0">
                        <a:latin typeface="Cambria Math" panose="02040503050406030204" pitchFamily="18" charset="0"/>
                      </a:rPr>
                      <m:t>𝐽</m:t>
                    </m:r>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𝑏</m:t>
                    </m:r>
                    <m:r>
                      <a:rPr lang="en-US" b="0" i="1" dirty="0" smtClean="0">
                        <a:latin typeface="Cambria Math" panose="02040503050406030204" pitchFamily="18" charset="0"/>
                      </a:rPr>
                      <m:t>)</m:t>
                    </m:r>
                  </m:oMath>
                </a14:m>
                <a:r>
                  <a:rPr lang="en-US" dirty="0"/>
                  <a:t> </a:t>
                </a:r>
                <a:endParaRPr lang="en-US" b="0" dirty="0"/>
              </a:p>
            </p:txBody>
          </p:sp>
        </mc:Choice>
        <mc:Fallback xmlns="">
          <p:sp>
            <p:nvSpPr>
              <p:cNvPr id="3" name="Text Placeholder 2">
                <a:extLst>
                  <a:ext uri="{FF2B5EF4-FFF2-40B4-BE49-F238E27FC236}">
                    <a16:creationId xmlns:a16="http://schemas.microsoft.com/office/drawing/2014/main" id="{71068A0A-9BE1-4963-83B4-B0CF7193FAB1}"/>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2691" t="-1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8862846-97CF-44DD-B883-7467E1148D3B}"/>
              </a:ext>
            </a:extLst>
          </p:cNvPr>
          <p:cNvPicPr>
            <a:picLocks noChangeAspect="1"/>
          </p:cNvPicPr>
          <p:nvPr/>
        </p:nvPicPr>
        <p:blipFill>
          <a:blip r:embed="rId3"/>
          <a:stretch>
            <a:fillRect/>
          </a:stretch>
        </p:blipFill>
        <p:spPr>
          <a:xfrm>
            <a:off x="4941347" y="1692391"/>
            <a:ext cx="6674758" cy="3788228"/>
          </a:xfrm>
          <a:prstGeom prst="rect">
            <a:avLst/>
          </a:prstGeom>
        </p:spPr>
      </p:pic>
      <p:cxnSp>
        <p:nvCxnSpPr>
          <p:cNvPr id="6" name="Straight Connector 5">
            <a:extLst>
              <a:ext uri="{FF2B5EF4-FFF2-40B4-BE49-F238E27FC236}">
                <a16:creationId xmlns:a16="http://schemas.microsoft.com/office/drawing/2014/main" id="{BD877324-1CD4-40F5-BEC0-A8D9BC12C643}"/>
              </a:ext>
            </a:extLst>
          </p:cNvPr>
          <p:cNvCxnSpPr>
            <a:cxnSpLocks/>
          </p:cNvCxnSpPr>
          <p:nvPr/>
        </p:nvCxnSpPr>
        <p:spPr>
          <a:xfrm flipV="1">
            <a:off x="7764236" y="1934935"/>
            <a:ext cx="2839911" cy="1730830"/>
          </a:xfrm>
          <a:prstGeom prst="line">
            <a:avLst/>
          </a:prstGeom>
          <a:ln w="3810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5F9339D3-879F-4BC9-B545-4566863CD2DE}"/>
              </a:ext>
            </a:extLst>
          </p:cNvPr>
          <p:cNvCxnSpPr/>
          <p:nvPr/>
        </p:nvCxnSpPr>
        <p:spPr>
          <a:xfrm>
            <a:off x="8344038" y="2996293"/>
            <a:ext cx="0" cy="318407"/>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09C673B4-BC3D-447F-8213-72BC046C060D}"/>
              </a:ext>
            </a:extLst>
          </p:cNvPr>
          <p:cNvCxnSpPr>
            <a:cxnSpLocks/>
          </p:cNvCxnSpPr>
          <p:nvPr/>
        </p:nvCxnSpPr>
        <p:spPr>
          <a:xfrm>
            <a:off x="8520930" y="2996293"/>
            <a:ext cx="0" cy="225885"/>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98FCFD2D-410C-4A16-9E61-3D8A4764423E}"/>
              </a:ext>
            </a:extLst>
          </p:cNvPr>
          <p:cNvCxnSpPr>
            <a:cxnSpLocks/>
          </p:cNvCxnSpPr>
          <p:nvPr/>
        </p:nvCxnSpPr>
        <p:spPr>
          <a:xfrm>
            <a:off x="8738642" y="2204357"/>
            <a:ext cx="0" cy="88855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4619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29AD5-1A02-4695-9BA2-C6349D1C45E2}"/>
              </a:ext>
            </a:extLst>
          </p:cNvPr>
          <p:cNvSpPr>
            <a:spLocks noGrp="1"/>
          </p:cNvSpPr>
          <p:nvPr>
            <p:ph type="title"/>
          </p:nvPr>
        </p:nvSpPr>
        <p:spPr/>
        <p:txBody>
          <a:bodyPr/>
          <a:lstStyle/>
          <a:p>
            <a:r>
              <a:rPr lang="en-US" dirty="0"/>
              <a:t>Linear Regression</a:t>
            </a:r>
          </a:p>
        </p:txBody>
      </p:sp>
      <p:pic>
        <p:nvPicPr>
          <p:cNvPr id="8" name="Picture 7">
            <a:extLst>
              <a:ext uri="{FF2B5EF4-FFF2-40B4-BE49-F238E27FC236}">
                <a16:creationId xmlns:a16="http://schemas.microsoft.com/office/drawing/2014/main" id="{C22F4335-6A82-4960-9876-93D527F5A602}"/>
              </a:ext>
            </a:extLst>
          </p:cNvPr>
          <p:cNvPicPr>
            <a:picLocks noChangeAspect="1"/>
          </p:cNvPicPr>
          <p:nvPr/>
        </p:nvPicPr>
        <p:blipFill>
          <a:blip r:embed="rId2"/>
          <a:stretch>
            <a:fillRect/>
          </a:stretch>
        </p:blipFill>
        <p:spPr>
          <a:xfrm>
            <a:off x="324000" y="1441968"/>
            <a:ext cx="7105500" cy="49261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3FBCB8E-7791-4428-8583-417C04C1EDB1}"/>
                  </a:ext>
                </a:extLst>
              </p:cNvPr>
              <p:cNvSpPr txBox="1"/>
              <p:nvPr/>
            </p:nvSpPr>
            <p:spPr>
              <a:xfrm>
                <a:off x="8507185" y="2955472"/>
                <a:ext cx="4006993" cy="2400657"/>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smtClean="0">
                        <a:latin typeface="Cambria Math" panose="02040503050406030204" pitchFamily="18" charset="0"/>
                        <a:ea typeface="Arial Unicode MS" pitchFamily="34" charset="-128"/>
                        <a:cs typeface="Arial Unicode MS" pitchFamily="34" charset="-128"/>
                      </a:rPr>
                      <m:t>𝑦</m:t>
                    </m:r>
                    <m:r>
                      <a:rPr lang="en-US" sz="1800" i="1" kern="0" dirty="0" smtClean="0">
                        <a:latin typeface="Cambria Math" panose="02040503050406030204" pitchFamily="18" charset="0"/>
                        <a:ea typeface="Arial Unicode MS" pitchFamily="34" charset="-128"/>
                        <a:cs typeface="Arial Unicode MS" pitchFamily="34" charset="-128"/>
                      </a:rPr>
                      <m:t> = 2∗</m:t>
                    </m:r>
                    <m:r>
                      <a:rPr lang="en-US" sz="1800" i="1" kern="0" dirty="0" smtClean="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=1.5 ∗</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=1 ∗</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=0.5 ∗ </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𝑦</m:t>
                    </m:r>
                    <m:r>
                      <a:rPr lang="en-US" sz="1800" i="1" kern="0" dirty="0">
                        <a:latin typeface="Cambria Math" panose="02040503050406030204" pitchFamily="18" charset="0"/>
                        <a:ea typeface="Arial Unicode MS" pitchFamily="34" charset="-128"/>
                        <a:cs typeface="Arial Unicode MS" pitchFamily="34" charset="-128"/>
                      </a:rPr>
                      <m:t> =−0.5 ∗ </m:t>
                    </m:r>
                    <m:r>
                      <a:rPr lang="en-US" sz="1800" i="1" kern="0" dirty="0">
                        <a:latin typeface="Cambria Math" panose="02040503050406030204" pitchFamily="18" charset="0"/>
                        <a:ea typeface="Arial Unicode MS" pitchFamily="34" charset="-128"/>
                        <a:cs typeface="Arial Unicode MS" pitchFamily="34" charset="-128"/>
                      </a:rPr>
                      <m:t>𝑥</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mc:Choice>
        <mc:Fallback xmlns="">
          <p:sp>
            <p:nvSpPr>
              <p:cNvPr id="9" name="TextBox 8">
                <a:extLst>
                  <a:ext uri="{FF2B5EF4-FFF2-40B4-BE49-F238E27FC236}">
                    <a16:creationId xmlns:a16="http://schemas.microsoft.com/office/drawing/2014/main" id="{A3FBCB8E-7791-4428-8583-417C04C1EDB1}"/>
                  </a:ext>
                </a:extLst>
              </p:cNvPr>
              <p:cNvSpPr txBox="1">
                <a:spLocks noRot="1" noChangeAspect="1" noMove="1" noResize="1" noEditPoints="1" noAdjustHandles="1" noChangeArrowheads="1" noChangeShapeType="1" noTextEdit="1"/>
              </p:cNvSpPr>
              <p:nvPr/>
            </p:nvSpPr>
            <p:spPr>
              <a:xfrm>
                <a:off x="8507185" y="2955472"/>
                <a:ext cx="4006993" cy="2400657"/>
              </a:xfrm>
              <a:prstGeom prst="rect">
                <a:avLst/>
              </a:prstGeom>
              <a:blipFill>
                <a:blip r:embed="rId3"/>
                <a:stretch>
                  <a:fillRect l="-2588"/>
                </a:stretch>
              </a:blipFill>
            </p:spPr>
            <p:txBody>
              <a:bodyPr/>
              <a:lstStyle/>
              <a:p>
                <a:r>
                  <a:rPr lang="en-US">
                    <a:noFill/>
                  </a:rPr>
                  <a:t> </a:t>
                </a:r>
              </a:p>
            </p:txBody>
          </p:sp>
        </mc:Fallback>
      </mc:AlternateContent>
    </p:spTree>
    <p:extLst>
      <p:ext uri="{BB962C8B-B14F-4D97-AF65-F5344CB8AC3E}">
        <p14:creationId xmlns:p14="http://schemas.microsoft.com/office/powerpoint/2010/main" val="245088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A8229-AF44-47E5-888E-F37CDF09EBB1}"/>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E12ABCD-2FB0-4D17-8E05-EFDB0240A80D}"/>
                  </a:ext>
                </a:extLst>
              </p:cNvPr>
              <p:cNvSpPr>
                <a:spLocks noGrp="1"/>
              </p:cNvSpPr>
              <p:nvPr>
                <p:ph type="body" sz="quarter" idx="10"/>
              </p:nvPr>
            </p:nvSpPr>
            <p:spPr>
              <a:xfrm>
                <a:off x="324000" y="1431134"/>
                <a:ext cx="11545199" cy="5010487"/>
              </a:xfrm>
            </p:spPr>
            <p:txBody>
              <a:bodyPr/>
              <a:lstStyle/>
              <a:p>
                <a:pPr marL="342900" indent="-342900">
                  <a:buFont typeface="Arial" panose="020B0604020202020204" pitchFamily="34" charset="0"/>
                  <a:buChar char="•"/>
                </a:pPr>
                <a14:m>
                  <m:oMath xmlns:m="http://schemas.openxmlformats.org/officeDocument/2006/math">
                    <m:r>
                      <m:rPr>
                        <m:sty m:val="p"/>
                      </m:rPr>
                      <a:rPr lang="en-US" b="0" i="0" kern="0" dirty="0" smtClean="0">
                        <a:latin typeface="Cambria Math" panose="02040503050406030204" pitchFamily="18" charset="0"/>
                        <a:ea typeface="Arial Unicode MS" pitchFamily="34" charset="-128"/>
                        <a:cs typeface="Arial Unicode MS" pitchFamily="34" charset="-128"/>
                      </a:rPr>
                      <m:t>For</m:t>
                    </m:r>
                    <m:r>
                      <a:rPr lang="en-US" b="0" i="0" kern="0" dirty="0" smtClean="0">
                        <a:latin typeface="Cambria Math" panose="02040503050406030204" pitchFamily="18" charset="0"/>
                        <a:ea typeface="Arial Unicode MS" pitchFamily="34" charset="-128"/>
                        <a:cs typeface="Arial Unicode MS" pitchFamily="34" charset="-128"/>
                      </a:rPr>
                      <m:t> </m:t>
                    </m:r>
                    <m:r>
                      <m:rPr>
                        <m:sty m:val="p"/>
                      </m:rPr>
                      <a:rPr lang="en-US" b="0" i="0" kern="0" dirty="0" smtClean="0">
                        <a:latin typeface="Cambria Math" panose="02040503050406030204" pitchFamily="18" charset="0"/>
                        <a:ea typeface="Arial Unicode MS" pitchFamily="34" charset="-128"/>
                        <a:cs typeface="Arial Unicode MS" pitchFamily="34" charset="-128"/>
                      </a:rPr>
                      <m:t>y</m:t>
                    </m:r>
                    <m:r>
                      <a:rPr lang="en-US" b="0" i="0" kern="0" dirty="0" smtClean="0">
                        <a:latin typeface="Cambria Math" panose="02040503050406030204" pitchFamily="18" charset="0"/>
                        <a:ea typeface="Arial Unicode MS" pitchFamily="34" charset="-128"/>
                        <a:cs typeface="Arial Unicode MS" pitchFamily="34" charset="-128"/>
                      </a:rPr>
                      <m:t> = 2∗</m:t>
                    </m:r>
                    <m:r>
                      <m:rPr>
                        <m:sty m:val="p"/>
                      </m:rPr>
                      <a:rPr lang="en-US" b="0" i="0" kern="0" dirty="0" smtClean="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b="0" i="1" kern="0">
                        <a:latin typeface="Cambria Math" panose="02040503050406030204" pitchFamily="18" charset="0"/>
                        <a:ea typeface="Arial Unicode MS" pitchFamily="34" charset="-128"/>
                        <a:cs typeface="Arial Unicode MS" pitchFamily="34" charset="-128"/>
                      </a:rPr>
                      <m:t>𝑐𝑜𝑠𝑡</m:t>
                    </m:r>
                    <m:r>
                      <a:rPr lang="en-US" b="0"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e>
                          <m:sup>
                            <m:r>
                              <a:rPr lang="en-US" i="1">
                                <a:latin typeface="Cambria Math" panose="02040503050406030204" pitchFamily="18" charset="0"/>
                              </a:rPr>
                              <m:t>2</m:t>
                            </m:r>
                          </m:sup>
                        </m:sSup>
                      </m:e>
                    </m:nary>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2∗3</m:t>
                        </m:r>
                      </m:den>
                    </m:f>
                    <m:d>
                      <m:dPr>
                        <m:begChr m:val="["/>
                        <m:endChr m:val="]"/>
                        <m:ctrlPr>
                          <a:rPr lang="en-US" b="0" i="1">
                            <a:latin typeface="Cambria Math" panose="02040503050406030204" pitchFamily="18" charset="0"/>
                          </a:rPr>
                        </m:ctrlPr>
                      </m:dPr>
                      <m:e>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r>
                                  <a:rPr lang="en-US" b="0" i="1">
                                    <a:latin typeface="Cambria Math" panose="02040503050406030204" pitchFamily="18" charset="0"/>
                                  </a:rPr>
                                  <m:t>2−1</m:t>
                                </m:r>
                              </m:e>
                            </m:d>
                          </m:e>
                          <m:sup>
                            <m:r>
                              <a:rPr lang="en-US" b="0" i="1">
                                <a:latin typeface="Cambria Math" panose="02040503050406030204" pitchFamily="18" charset="0"/>
                              </a:rPr>
                              <m:t>2</m:t>
                            </m:r>
                          </m:sup>
                        </m:sSup>
                        <m:r>
                          <a:rPr lang="en-US" b="0"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a:latin typeface="Cambria Math" panose="02040503050406030204" pitchFamily="18" charset="0"/>
                                  </a:rPr>
                                  <m:t>4</m:t>
                                </m:r>
                                <m:r>
                                  <a:rPr lang="en-US" i="1">
                                    <a:latin typeface="Cambria Math" panose="02040503050406030204" pitchFamily="18" charset="0"/>
                                  </a:rPr>
                                  <m:t>−</m:t>
                                </m:r>
                                <m:r>
                                  <a:rPr lang="en-US" b="0" i="1">
                                    <a:latin typeface="Cambria Math" panose="02040503050406030204" pitchFamily="18" charset="0"/>
                                  </a:rPr>
                                  <m:t>2</m:t>
                                </m:r>
                              </m:e>
                            </m:d>
                          </m:e>
                          <m:sup>
                            <m:r>
                              <a:rPr lang="en-US" i="1">
                                <a:latin typeface="Cambria Math" panose="02040503050406030204" pitchFamily="18" charset="0"/>
                              </a:rPr>
                              <m:t>2</m:t>
                            </m:r>
                          </m:sup>
                        </m:sSup>
                        <m:r>
                          <a:rPr lang="en-US" b="0"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a:latin typeface="Cambria Math" panose="02040503050406030204" pitchFamily="18" charset="0"/>
                                  </a:rPr>
                                  <m:t>6</m:t>
                                </m:r>
                                <m:r>
                                  <a:rPr lang="en-US" i="1">
                                    <a:latin typeface="Cambria Math" panose="02040503050406030204" pitchFamily="18" charset="0"/>
                                  </a:rPr>
                                  <m:t>−</m:t>
                                </m:r>
                                <m:r>
                                  <a:rPr lang="en-US" b="0" i="1">
                                    <a:latin typeface="Cambria Math" panose="02040503050406030204" pitchFamily="18" charset="0"/>
                                  </a:rPr>
                                  <m:t>3</m:t>
                                </m:r>
                              </m:e>
                            </m:d>
                          </m:e>
                          <m:sup>
                            <m:r>
                              <a:rPr lang="en-US" i="1">
                                <a:latin typeface="Cambria Math" panose="02040503050406030204" pitchFamily="18" charset="0"/>
                              </a:rPr>
                              <m:t>2</m:t>
                            </m:r>
                          </m:sup>
                        </m:sSup>
                      </m:e>
                    </m:d>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6</m:t>
                        </m:r>
                      </m:den>
                    </m:f>
                    <m:d>
                      <m:dPr>
                        <m:ctrlPr>
                          <a:rPr lang="en-US" b="0" i="1">
                            <a:latin typeface="Cambria Math" panose="02040503050406030204" pitchFamily="18" charset="0"/>
                          </a:rPr>
                        </m:ctrlPr>
                      </m:dPr>
                      <m:e>
                        <m:r>
                          <a:rPr lang="en-US" b="0" i="1">
                            <a:latin typeface="Cambria Math" panose="02040503050406030204" pitchFamily="18" charset="0"/>
                          </a:rPr>
                          <m:t>1+4+9</m:t>
                        </m:r>
                      </m:e>
                    </m:d>
                    <m:r>
                      <a:rPr lang="en-US" b="0" i="1">
                        <a:latin typeface="Cambria Math" panose="02040503050406030204" pitchFamily="18" charset="0"/>
                      </a:rPr>
                      <m:t>=2.3 </m:t>
                    </m:r>
                  </m:oMath>
                </a14:m>
                <a:endParaRPr lang="en-US" b="0"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=1.5∗</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0.375</m:t>
                    </m:r>
                  </m:oMath>
                </a14:m>
                <a:endParaRPr lang="en-US"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0</m:t>
                    </m:r>
                  </m:oMath>
                </a14:m>
                <a:endParaRPr lang="en-US"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=0.5∗</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.3</m:t>
                    </m:r>
                    <m:r>
                      <a:rPr lang="en-US" b="0" i="1" smtClean="0">
                        <a:latin typeface="Cambria Math" panose="02040503050406030204" pitchFamily="18" charset="0"/>
                      </a:rPr>
                      <m:t>75</m:t>
                    </m:r>
                    <m:r>
                      <a:rPr lang="en-US" i="1">
                        <a:latin typeface="Cambria Math" panose="02040503050406030204" pitchFamily="18" charset="0"/>
                      </a:rPr>
                      <m:t> </m:t>
                    </m:r>
                  </m:oMath>
                </a14:m>
                <a:endParaRPr lang="en-US"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14:m>
                  <m:oMath xmlns:m="http://schemas.openxmlformats.org/officeDocument/2006/math">
                    <m:r>
                      <m:rPr>
                        <m:sty m:val="p"/>
                      </m:rPr>
                      <a:rPr lang="en-US" b="0" kern="0" dirty="0">
                        <a:latin typeface="Cambria Math" panose="02040503050406030204" pitchFamily="18" charset="0"/>
                        <a:ea typeface="Arial Unicode MS" pitchFamily="34" charset="-128"/>
                        <a:cs typeface="Arial Unicode MS" pitchFamily="34" charset="-128"/>
                      </a:rPr>
                      <m:t>For</m:t>
                    </m:r>
                    <m:r>
                      <a:rPr lang="en-US" b="0" kern="0" dirty="0">
                        <a:latin typeface="Cambria Math" panose="02040503050406030204" pitchFamily="18" charset="0"/>
                        <a:ea typeface="Arial Unicode MS" pitchFamily="34" charset="-128"/>
                        <a:cs typeface="Arial Unicode MS" pitchFamily="34" charset="-128"/>
                      </a:rPr>
                      <m:t> </m:t>
                    </m:r>
                    <m:r>
                      <m:rPr>
                        <m:sty m:val="p"/>
                      </m:rPr>
                      <a:rPr lang="en-US" b="0" kern="0" dirty="0">
                        <a:latin typeface="Cambria Math" panose="02040503050406030204" pitchFamily="18" charset="0"/>
                        <a:ea typeface="Arial Unicode MS" pitchFamily="34" charset="-128"/>
                        <a:cs typeface="Arial Unicode MS" pitchFamily="34" charset="-128"/>
                      </a:rPr>
                      <m:t>y</m:t>
                    </m:r>
                    <m:r>
                      <a:rPr lang="en-US" b="0" kern="0" dirty="0">
                        <a:latin typeface="Cambria Math" panose="02040503050406030204" pitchFamily="18" charset="0"/>
                        <a:ea typeface="Arial Unicode MS" pitchFamily="34" charset="-128"/>
                        <a:cs typeface="Arial Unicode MS" pitchFamily="34" charset="-128"/>
                      </a:rPr>
                      <m:t> =−0.5∗</m:t>
                    </m:r>
                    <m:r>
                      <m:rPr>
                        <m:sty m:val="p"/>
                      </m:rPr>
                      <a:rPr lang="en-US" b="0" kern="0" dirty="0">
                        <a:latin typeface="Cambria Math" panose="02040503050406030204" pitchFamily="18" charset="0"/>
                        <a:ea typeface="Arial Unicode MS" pitchFamily="34" charset="-128"/>
                        <a:cs typeface="Arial Unicode MS" pitchFamily="34" charset="-128"/>
                      </a:rPr>
                      <m:t>x</m:t>
                    </m:r>
                  </m:oMath>
                </a14:m>
                <a:endParaRPr lang="en-US" b="0"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14:m>
                  <m:oMath xmlns:m="http://schemas.openxmlformats.org/officeDocument/2006/math">
                    <m:r>
                      <a:rPr lang="en-US" i="1" kern="0">
                        <a:latin typeface="Cambria Math" panose="02040503050406030204" pitchFamily="18" charset="0"/>
                        <a:ea typeface="Arial Unicode MS" pitchFamily="34" charset="-128"/>
                        <a:cs typeface="Arial Unicode MS" pitchFamily="34" charset="-128"/>
                      </a:rPr>
                      <m:t>𝑐𝑜𝑠𝑡</m:t>
                    </m:r>
                    <m:r>
                      <a:rPr lang="en-US" i="1" kern="0">
                        <a:latin typeface="Cambria Math" panose="02040503050406030204" pitchFamily="18" charset="0"/>
                        <a:ea typeface="Arial Unicode MS" pitchFamily="34" charset="-128"/>
                        <a:cs typeface="Arial Unicode MS" pitchFamily="34" charset="-128"/>
                      </a:rPr>
                      <m:t> </m:t>
                    </m:r>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=3</m:t>
                    </m:r>
                    <m:r>
                      <a:rPr lang="en-US" b="0" i="1" smtClean="0">
                        <a:latin typeface="Cambria Math" panose="02040503050406030204" pitchFamily="18" charset="0"/>
                      </a:rPr>
                      <m:t>.46</m:t>
                    </m:r>
                    <m:r>
                      <a:rPr lang="en-US" i="1">
                        <a:latin typeface="Cambria Math" panose="02040503050406030204" pitchFamily="18" charset="0"/>
                      </a:rPr>
                      <m:t> </m:t>
                    </m:r>
                  </m:oMath>
                </a14:m>
                <a:endParaRPr lang="en-US" kern="0" dirty="0">
                  <a:latin typeface="Cambria Math" panose="02040503050406030204" pitchFamily="18" charset="0"/>
                  <a:ea typeface="Arial Unicode MS" pitchFamily="34" charset="-128"/>
                  <a:cs typeface="Arial Unicode MS" pitchFamily="34" charset="-128"/>
                </a:endParaRPr>
              </a:p>
              <a:p>
                <a:pPr marL="702900" lvl="3" indent="-342900">
                  <a:buFont typeface="Arial" panose="020B0604020202020204" pitchFamily="34" charset="0"/>
                  <a:buChar char="•"/>
                </a:pPr>
                <a:endParaRPr lang="en-US" kern="0" dirty="0">
                  <a:latin typeface="Cambria Math" panose="02040503050406030204" pitchFamily="18" charset="0"/>
                  <a:ea typeface="Arial Unicode MS" pitchFamily="34" charset="-128"/>
                  <a:cs typeface="Arial Unicode MS" pitchFamily="34" charset="-128"/>
                </a:endParaRPr>
              </a:p>
              <a:p>
                <a:pPr marL="342900" indent="-342900">
                  <a:buFont typeface="Arial" panose="020B0604020202020204" pitchFamily="34" charset="0"/>
                  <a:buChar char="•"/>
                </a:pPr>
                <a:endParaRPr lang="en-US" b="0" kern="0" dirty="0">
                  <a:latin typeface="Cambria Math" panose="02040503050406030204" pitchFamily="18" charset="0"/>
                  <a:ea typeface="Arial Unicode MS" pitchFamily="34" charset="-128"/>
                  <a:cs typeface="Arial Unicode MS" pitchFamily="34" charset="-128"/>
                </a:endParaRPr>
              </a:p>
              <a:p>
                <a:pPr lvl="3" indent="0">
                  <a:buNone/>
                </a:pPr>
                <a:endParaRPr lang="en-US" kern="0" dirty="0">
                  <a:ea typeface="Arial Unicode MS" pitchFamily="34" charset="-128"/>
                  <a:cs typeface="Arial Unicode MS" pitchFamily="34" charset="-128"/>
                </a:endParaRPr>
              </a:p>
              <a:p>
                <a:endParaRPr lang="en-US" dirty="0"/>
              </a:p>
            </p:txBody>
          </p:sp>
        </mc:Choice>
        <mc:Fallback xmlns="">
          <p:sp>
            <p:nvSpPr>
              <p:cNvPr id="3" name="Text Placeholder 2">
                <a:extLst>
                  <a:ext uri="{FF2B5EF4-FFF2-40B4-BE49-F238E27FC236}">
                    <a16:creationId xmlns:a16="http://schemas.microsoft.com/office/drawing/2014/main" id="{AE12ABCD-2FB0-4D17-8E05-EFDB0240A80D}"/>
                  </a:ext>
                </a:extLst>
              </p:cNvPr>
              <p:cNvSpPr>
                <a:spLocks noGrp="1" noRot="1" noChangeAspect="1" noMove="1" noResize="1" noEditPoints="1" noAdjustHandles="1" noChangeArrowheads="1" noChangeShapeType="1" noTextEdit="1"/>
              </p:cNvSpPr>
              <p:nvPr>
                <p:ph type="body" sz="quarter" idx="10"/>
              </p:nvPr>
            </p:nvSpPr>
            <p:spPr>
              <a:xfrm>
                <a:off x="324000" y="1431134"/>
                <a:ext cx="11545199" cy="5010487"/>
              </a:xfrm>
              <a:blipFill>
                <a:blip r:embed="rId2"/>
                <a:stretch>
                  <a:fillRect l="-1003" t="-1217"/>
                </a:stretch>
              </a:blipFill>
            </p:spPr>
            <p:txBody>
              <a:bodyPr/>
              <a:lstStyle/>
              <a:p>
                <a:r>
                  <a:rPr lang="en-US">
                    <a:noFill/>
                  </a:rPr>
                  <a:t> </a:t>
                </a:r>
              </a:p>
            </p:txBody>
          </p:sp>
        </mc:Fallback>
      </mc:AlternateContent>
    </p:spTree>
    <p:extLst>
      <p:ext uri="{BB962C8B-B14F-4D97-AF65-F5344CB8AC3E}">
        <p14:creationId xmlns:p14="http://schemas.microsoft.com/office/powerpoint/2010/main" val="2636006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324C-3EF1-4810-B020-F5FED38CF86C}"/>
              </a:ext>
            </a:extLst>
          </p:cNvPr>
          <p:cNvSpPr>
            <a:spLocks noGrp="1"/>
          </p:cNvSpPr>
          <p:nvPr>
            <p:ph type="title"/>
          </p:nvPr>
        </p:nvSpPr>
        <p:spPr/>
        <p:txBody>
          <a:bodyPr/>
          <a:lstStyle/>
          <a:p>
            <a:r>
              <a:rPr lang="en-US" dirty="0"/>
              <a:t>Linear Regression</a:t>
            </a:r>
          </a:p>
        </p:txBody>
      </p:sp>
      <p:pic>
        <p:nvPicPr>
          <p:cNvPr id="5" name="Picture 4">
            <a:extLst>
              <a:ext uri="{FF2B5EF4-FFF2-40B4-BE49-F238E27FC236}">
                <a16:creationId xmlns:a16="http://schemas.microsoft.com/office/drawing/2014/main" id="{8A7D8263-C13C-403B-93B4-BC7C06038607}"/>
              </a:ext>
            </a:extLst>
          </p:cNvPr>
          <p:cNvPicPr>
            <a:picLocks noChangeAspect="1"/>
          </p:cNvPicPr>
          <p:nvPr/>
        </p:nvPicPr>
        <p:blipFill>
          <a:blip r:embed="rId2"/>
          <a:stretch>
            <a:fillRect/>
          </a:stretch>
        </p:blipFill>
        <p:spPr>
          <a:xfrm>
            <a:off x="3503703" y="1298122"/>
            <a:ext cx="5187768" cy="4981802"/>
          </a:xfrm>
          <a:prstGeom prst="rect">
            <a:avLst/>
          </a:prstGeom>
        </p:spPr>
      </p:pic>
    </p:spTree>
    <p:extLst>
      <p:ext uri="{BB962C8B-B14F-4D97-AF65-F5344CB8AC3E}">
        <p14:creationId xmlns:p14="http://schemas.microsoft.com/office/powerpoint/2010/main" val="4259220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A0EC-A7EA-4C8D-A7A1-961252961212}"/>
              </a:ext>
            </a:extLst>
          </p:cNvPr>
          <p:cNvSpPr>
            <a:spLocks noGrp="1"/>
          </p:cNvSpPr>
          <p:nvPr>
            <p:ph type="title"/>
          </p:nvPr>
        </p:nvSpPr>
        <p:spPr/>
        <p:txBody>
          <a:bodyPr/>
          <a:lstStyle/>
          <a:p>
            <a:r>
              <a:rPr lang="en-US" dirty="0"/>
              <a:t>Linear Regression – Gradient Descent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23EDFD-3529-4BB0-9041-100BFC31C701}"/>
                  </a:ext>
                </a:extLst>
              </p:cNvPr>
              <p:cNvSpPr txBox="1"/>
              <p:nvPr/>
            </p:nvSpPr>
            <p:spPr>
              <a:xfrm>
                <a:off x="424543" y="2267937"/>
                <a:ext cx="5086350" cy="2400657"/>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Identify the Cost function </a:t>
                </a:r>
                <a14:m>
                  <m:oMath xmlns:m="http://schemas.openxmlformats.org/officeDocument/2006/math">
                    <m:r>
                      <a:rPr lang="en-US" sz="1800" i="1" kern="0" dirty="0" smtClean="0">
                        <a:latin typeface="Cambria Math" panose="02040503050406030204" pitchFamily="18" charset="0"/>
                        <a:ea typeface="Arial Unicode MS" pitchFamily="34" charset="-128"/>
                        <a:cs typeface="Arial Unicode MS" pitchFamily="34" charset="-128"/>
                      </a:rPr>
                      <m:t>𝐽</m:t>
                    </m:r>
                    <m:r>
                      <a:rPr lang="en-US" sz="1800" i="1" kern="0" dirty="0" smtClean="0">
                        <a:latin typeface="Cambria Math" panose="02040503050406030204" pitchFamily="18" charset="0"/>
                        <a:ea typeface="Arial Unicode MS" pitchFamily="34" charset="-128"/>
                        <a:cs typeface="Arial Unicode MS" pitchFamily="34" charset="-128"/>
                      </a:rPr>
                      <m:t>(</m:t>
                    </m:r>
                    <m:r>
                      <a:rPr lang="en-US" sz="1800" b="0" i="1" kern="0" dirty="0" smtClean="0">
                        <a:latin typeface="Cambria Math" panose="02040503050406030204" pitchFamily="18" charset="0"/>
                        <a:ea typeface="Arial Unicode MS" pitchFamily="34" charset="-128"/>
                        <a:cs typeface="Arial Unicode MS" pitchFamily="34" charset="-128"/>
                      </a:rPr>
                      <m:t>𝑤</m:t>
                    </m:r>
                    <m:r>
                      <a:rPr lang="en-US" sz="1800" b="0" i="1" kern="0" dirty="0" smtClean="0">
                        <a:latin typeface="Cambria Math" panose="02040503050406030204" pitchFamily="18" charset="0"/>
                        <a:ea typeface="Arial Unicode MS" pitchFamily="34" charset="-128"/>
                        <a:cs typeface="Arial Unicode MS" pitchFamily="34" charset="-128"/>
                      </a:rPr>
                      <m:t>, </m:t>
                    </m:r>
                    <m:r>
                      <a:rPr lang="en-US" sz="1800" b="0" i="1" kern="0" dirty="0" smtClean="0">
                        <a:latin typeface="Cambria Math" panose="02040503050406030204" pitchFamily="18" charset="0"/>
                        <a:ea typeface="Arial Unicode MS" pitchFamily="34" charset="-128"/>
                        <a:cs typeface="Arial Unicode MS" pitchFamily="34" charset="-128"/>
                      </a:rPr>
                      <m:t>𝑏</m:t>
                    </m:r>
                    <m:r>
                      <a:rPr lang="en-US" sz="1800" i="1" kern="0" dirty="0" smtClean="0">
                        <a:latin typeface="Cambria Math" panose="02040503050406030204" pitchFamily="18" charset="0"/>
                        <a:ea typeface="Arial Unicode MS" pitchFamily="34" charset="-128"/>
                        <a:cs typeface="Arial Unicode MS" pitchFamily="34" charset="-128"/>
                      </a:rPr>
                      <m:t>)</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Want to minimize </a:t>
                </a:r>
                <a14:m>
                  <m:oMath xmlns:m="http://schemas.openxmlformats.org/officeDocument/2006/math">
                    <m:r>
                      <a:rPr lang="en-US" sz="1800" i="1" kern="0" dirty="0" smtClean="0">
                        <a:latin typeface="Cambria Math" panose="02040503050406030204" pitchFamily="18" charset="0"/>
                        <a:ea typeface="Arial Unicode MS" pitchFamily="34" charset="-128"/>
                        <a:cs typeface="Arial Unicode MS" pitchFamily="34" charset="-128"/>
                      </a:rPr>
                      <m:t>𝐽</m:t>
                    </m:r>
                    <m:r>
                      <a:rPr lang="en-US" sz="1800" i="1" kern="0" dirty="0" smtClean="0">
                        <a:latin typeface="Cambria Math" panose="02040503050406030204" pitchFamily="18" charset="0"/>
                        <a:ea typeface="Arial Unicode MS" pitchFamily="34" charset="-128"/>
                        <a:cs typeface="Arial Unicode MS" pitchFamily="34" charset="-128"/>
                      </a:rPr>
                      <m:t>(</m:t>
                    </m:r>
                    <m:r>
                      <a:rPr lang="en-US" sz="1800" b="0" i="1" kern="0" dirty="0" smtClean="0">
                        <a:latin typeface="Cambria Math" panose="02040503050406030204" pitchFamily="18" charset="0"/>
                        <a:ea typeface="Arial Unicode MS" pitchFamily="34" charset="-128"/>
                        <a:cs typeface="Arial Unicode MS" pitchFamily="34" charset="-128"/>
                      </a:rPr>
                      <m:t>𝑤</m:t>
                    </m:r>
                    <m:r>
                      <a:rPr lang="en-US" sz="1800" b="0" i="1" kern="0" dirty="0" smtClean="0">
                        <a:latin typeface="Cambria Math" panose="02040503050406030204" pitchFamily="18" charset="0"/>
                        <a:ea typeface="Arial Unicode MS" pitchFamily="34" charset="-128"/>
                        <a:cs typeface="Arial Unicode MS" pitchFamily="34" charset="-128"/>
                      </a:rPr>
                      <m:t>, </m:t>
                    </m:r>
                    <m:r>
                      <a:rPr lang="en-US" sz="1800" b="0" i="1" kern="0" dirty="0" smtClean="0">
                        <a:latin typeface="Cambria Math" panose="02040503050406030204" pitchFamily="18" charset="0"/>
                        <a:ea typeface="Arial Unicode MS" pitchFamily="34" charset="-128"/>
                        <a:cs typeface="Arial Unicode MS" pitchFamily="34" charset="-128"/>
                      </a:rPr>
                      <m:t>𝑏</m:t>
                    </m:r>
                    <m:r>
                      <a:rPr lang="en-US" sz="1800" i="1" kern="0" dirty="0" smtClean="0">
                        <a:latin typeface="Cambria Math" panose="02040503050406030204" pitchFamily="18" charset="0"/>
                        <a:ea typeface="Arial Unicode MS" pitchFamily="34" charset="-128"/>
                        <a:cs typeface="Arial Unicode MS" pitchFamily="34" charset="-128"/>
                      </a:rPr>
                      <m:t>)</m:t>
                    </m:r>
                  </m:oMath>
                </a14:m>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Outline:</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Start with some </a:t>
                </a:r>
                <a14:m>
                  <m:oMath xmlns:m="http://schemas.openxmlformats.org/officeDocument/2006/math">
                    <m:sSub>
                      <m:sSubPr>
                        <m:ctrlPr>
                          <a:rPr lang="en-US" sz="1800" i="1" kern="0" dirty="0" smtClean="0">
                            <a:latin typeface="Cambria Math" panose="02040503050406030204" pitchFamily="18" charset="0"/>
                            <a:ea typeface="Arial Unicode MS" pitchFamily="34" charset="-128"/>
                            <a:cs typeface="Arial Unicode MS" pitchFamily="34" charset="-128"/>
                          </a:rPr>
                        </m:ctrlPr>
                      </m:sSubPr>
                      <m:e>
                        <m:r>
                          <a:rPr lang="en-US" sz="1800" b="0" i="1" kern="0" dirty="0" smtClean="0">
                            <a:latin typeface="Cambria Math" panose="02040503050406030204" pitchFamily="18" charset="0"/>
                            <a:ea typeface="Arial Unicode MS" pitchFamily="34" charset="-128"/>
                            <a:cs typeface="Arial Unicode MS" pitchFamily="34" charset="-128"/>
                          </a:rPr>
                          <m:t>𝑤</m:t>
                        </m:r>
                      </m:e>
                      <m:sub>
                        <m:r>
                          <a:rPr lang="en-US" sz="1800" b="0" i="1" kern="0" dirty="0" smtClean="0">
                            <a:latin typeface="Cambria Math" panose="02040503050406030204" pitchFamily="18" charset="0"/>
                            <a:ea typeface="Arial Unicode MS" pitchFamily="34" charset="-128"/>
                            <a:cs typeface="Arial Unicode MS" pitchFamily="34" charset="-128"/>
                          </a:rPr>
                          <m:t>𝑖</m:t>
                        </m:r>
                      </m:sub>
                    </m:sSub>
                    <m:r>
                      <a:rPr lang="en-US" sz="1800" i="1" kern="0" dirty="0" smtClean="0">
                        <a:latin typeface="Cambria Math" panose="02040503050406030204" pitchFamily="18" charset="0"/>
                        <a:ea typeface="Arial Unicode MS" pitchFamily="34" charset="-128"/>
                        <a:cs typeface="Arial Unicode MS" pitchFamily="34" charset="-128"/>
                      </a:rPr>
                      <m:t>,</m:t>
                    </m:r>
                    <m:r>
                      <a:rPr lang="en-US" sz="1800" i="1" kern="0" dirty="0">
                        <a:latin typeface="Cambria Math" panose="02040503050406030204" pitchFamily="18" charset="0"/>
                        <a:ea typeface="Arial Unicode MS" pitchFamily="34" charset="-128"/>
                        <a:cs typeface="Arial Unicode MS" pitchFamily="34" charset="-128"/>
                      </a:rPr>
                      <m:t> </m:t>
                    </m:r>
                    <m:r>
                      <a:rPr lang="en-US" sz="1800" i="1" kern="0" dirty="0" smtClean="0">
                        <a:latin typeface="Cambria Math" panose="02040503050406030204" pitchFamily="18" charset="0"/>
                        <a:ea typeface="Arial Unicode MS" pitchFamily="34" charset="-128"/>
                        <a:cs typeface="Arial Unicode MS" pitchFamily="34" charset="-128"/>
                      </a:rPr>
                      <m:t>𝑏</m:t>
                    </m:r>
                  </m:oMath>
                </a14:m>
                <a:endParaRPr lang="en-US" sz="1800" kern="0" dirty="0">
                  <a:ea typeface="Arial Unicode MS" pitchFamily="34" charset="-128"/>
                  <a:cs typeface="Arial Unicode MS" pitchFamily="34" charset="-128"/>
                </a:endParaRP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Keep changing </a:t>
                </a:r>
                <a14:m>
                  <m:oMath xmlns:m="http://schemas.openxmlformats.org/officeDocument/2006/math">
                    <m:sSub>
                      <m:sSubPr>
                        <m:ctrlPr>
                          <a:rPr lang="en-US" sz="1800" i="1" kern="0" dirty="0">
                            <a:latin typeface="Cambria Math" panose="02040503050406030204" pitchFamily="18" charset="0"/>
                            <a:ea typeface="Arial Unicode MS" pitchFamily="34" charset="-128"/>
                            <a:cs typeface="Arial Unicode MS" pitchFamily="34" charset="-128"/>
                          </a:rPr>
                        </m:ctrlPr>
                      </m:sSubPr>
                      <m:e>
                        <m:r>
                          <a:rPr lang="en-US" sz="1800" i="1" kern="0" dirty="0">
                            <a:latin typeface="Cambria Math" panose="02040503050406030204" pitchFamily="18" charset="0"/>
                            <a:ea typeface="Arial Unicode MS" pitchFamily="34" charset="-128"/>
                            <a:cs typeface="Arial Unicode MS" pitchFamily="34" charset="-128"/>
                          </a:rPr>
                          <m:t>𝑤</m:t>
                        </m:r>
                      </m:e>
                      <m:sub>
                        <m:r>
                          <a:rPr lang="en-US" sz="1800" i="1" kern="0" dirty="0">
                            <a:latin typeface="Cambria Math" panose="02040503050406030204" pitchFamily="18" charset="0"/>
                            <a:ea typeface="Arial Unicode MS" pitchFamily="34" charset="-128"/>
                            <a:cs typeface="Arial Unicode MS" pitchFamily="34" charset="-128"/>
                          </a:rPr>
                          <m:t>𝑖</m:t>
                        </m:r>
                      </m:sub>
                    </m:sSub>
                    <m:r>
                      <a:rPr lang="en-US" sz="1800" i="1" kern="0" dirty="0">
                        <a:latin typeface="Cambria Math" panose="02040503050406030204" pitchFamily="18" charset="0"/>
                        <a:ea typeface="Arial Unicode MS" pitchFamily="34" charset="-128"/>
                        <a:cs typeface="Arial Unicode MS" pitchFamily="34" charset="-128"/>
                      </a:rPr>
                      <m:t>, </m:t>
                    </m:r>
                    <m:r>
                      <a:rPr lang="en-US" sz="1800" i="1" kern="0" dirty="0">
                        <a:latin typeface="Cambria Math" panose="02040503050406030204" pitchFamily="18" charset="0"/>
                        <a:ea typeface="Arial Unicode MS" pitchFamily="34" charset="-128"/>
                        <a:cs typeface="Arial Unicode MS" pitchFamily="34" charset="-128"/>
                      </a:rPr>
                      <m:t>𝑏</m:t>
                    </m:r>
                  </m:oMath>
                </a14:m>
                <a:r>
                  <a:rPr lang="en-US" sz="1800" kern="0" dirty="0">
                    <a:ea typeface="Arial Unicode MS" pitchFamily="34" charset="-128"/>
                    <a:cs typeface="Arial Unicode MS" pitchFamily="34" charset="-128"/>
                  </a:rPr>
                  <a:t> to reduce </a:t>
                </a:r>
                <a14:m>
                  <m:oMath xmlns:m="http://schemas.openxmlformats.org/officeDocument/2006/math">
                    <m:r>
                      <a:rPr lang="en-US" sz="1800" i="1" kern="0" dirty="0">
                        <a:latin typeface="Cambria Math" panose="02040503050406030204" pitchFamily="18" charset="0"/>
                        <a:ea typeface="Arial Unicode MS" pitchFamily="34" charset="-128"/>
                        <a:cs typeface="Arial Unicode MS" pitchFamily="34" charset="-128"/>
                      </a:rPr>
                      <m:t>𝐽</m:t>
                    </m:r>
                    <m:r>
                      <a:rPr lang="en-US" sz="1800" i="1" kern="0" dirty="0">
                        <a:latin typeface="Cambria Math" panose="02040503050406030204" pitchFamily="18" charset="0"/>
                        <a:ea typeface="Arial Unicode MS" pitchFamily="34" charset="-128"/>
                        <a:cs typeface="Arial Unicode MS" pitchFamily="34" charset="-128"/>
                      </a:rPr>
                      <m:t>(</m:t>
                    </m:r>
                    <m:r>
                      <a:rPr lang="en-US" sz="1800" b="0" i="1" kern="0" dirty="0" smtClean="0">
                        <a:latin typeface="Cambria Math" panose="02040503050406030204" pitchFamily="18" charset="0"/>
                        <a:ea typeface="Arial Unicode MS" pitchFamily="34" charset="-128"/>
                        <a:cs typeface="Arial Unicode MS" pitchFamily="34" charset="-128"/>
                      </a:rPr>
                      <m:t>𝑤</m:t>
                    </m:r>
                    <m:r>
                      <a:rPr lang="en-US" sz="1800" b="0" i="1" kern="0" dirty="0" smtClean="0">
                        <a:latin typeface="Cambria Math" panose="02040503050406030204" pitchFamily="18" charset="0"/>
                        <a:ea typeface="Arial Unicode MS" pitchFamily="34" charset="-128"/>
                        <a:cs typeface="Arial Unicode MS" pitchFamily="34" charset="-128"/>
                      </a:rPr>
                      <m:t>, </m:t>
                    </m:r>
                    <m:r>
                      <a:rPr lang="en-US" sz="1800" b="0" i="1" kern="0" dirty="0" smtClean="0">
                        <a:latin typeface="Cambria Math" panose="02040503050406030204" pitchFamily="18" charset="0"/>
                        <a:ea typeface="Arial Unicode MS" pitchFamily="34" charset="-128"/>
                        <a:cs typeface="Arial Unicode MS" pitchFamily="34" charset="-128"/>
                      </a:rPr>
                      <m:t>𝑏</m:t>
                    </m:r>
                    <m:r>
                      <a:rPr lang="en-US" sz="1800" i="1" kern="0" dirty="0">
                        <a:latin typeface="Cambria Math" panose="02040503050406030204" pitchFamily="18" charset="0"/>
                        <a:ea typeface="Arial Unicode MS" pitchFamily="34" charset="-128"/>
                        <a:cs typeface="Arial Unicode MS" pitchFamily="34" charset="-128"/>
                      </a:rPr>
                      <m:t>)</m:t>
                    </m:r>
                  </m:oMath>
                </a14:m>
                <a:endParaRPr lang="en-US" sz="1800" kern="0" dirty="0">
                  <a:ea typeface="Arial Unicode MS" pitchFamily="34" charset="-128"/>
                  <a:cs typeface="Arial Unicode MS" pitchFamily="34" charset="-128"/>
                </a:endParaRP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 until we hopefully end up at minimum</a:t>
                </a:r>
              </a:p>
            </p:txBody>
          </p:sp>
        </mc:Choice>
        <mc:Fallback xmlns="">
          <p:sp>
            <p:nvSpPr>
              <p:cNvPr id="6" name="TextBox 5">
                <a:extLst>
                  <a:ext uri="{FF2B5EF4-FFF2-40B4-BE49-F238E27FC236}">
                    <a16:creationId xmlns:a16="http://schemas.microsoft.com/office/drawing/2014/main" id="{5223EDFD-3529-4BB0-9041-100BFC31C701}"/>
                  </a:ext>
                </a:extLst>
              </p:cNvPr>
              <p:cNvSpPr txBox="1">
                <a:spLocks noRot="1" noChangeAspect="1" noMove="1" noResize="1" noEditPoints="1" noAdjustHandles="1" noChangeArrowheads="1" noChangeShapeType="1" noTextEdit="1"/>
              </p:cNvSpPr>
              <p:nvPr/>
            </p:nvSpPr>
            <p:spPr>
              <a:xfrm>
                <a:off x="424543" y="2267937"/>
                <a:ext cx="5086350" cy="2400657"/>
              </a:xfrm>
              <a:prstGeom prst="rect">
                <a:avLst/>
              </a:prstGeom>
              <a:blipFill>
                <a:blip r:embed="rId2"/>
                <a:stretch>
                  <a:fillRect l="-2038" t="-3299" b="-507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9FF8FC1-8D63-4943-8ACE-270578DC2EB2}"/>
              </a:ext>
            </a:extLst>
          </p:cNvPr>
          <p:cNvPicPr>
            <a:picLocks noChangeAspect="1"/>
          </p:cNvPicPr>
          <p:nvPr/>
        </p:nvPicPr>
        <p:blipFill>
          <a:blip r:embed="rId3"/>
          <a:stretch>
            <a:fillRect/>
          </a:stretch>
        </p:blipFill>
        <p:spPr>
          <a:xfrm>
            <a:off x="5447452" y="1600200"/>
            <a:ext cx="6323180" cy="4343400"/>
          </a:xfrm>
          <a:prstGeom prst="rect">
            <a:avLst/>
          </a:prstGeom>
        </p:spPr>
      </p:pic>
    </p:spTree>
    <p:extLst>
      <p:ext uri="{BB962C8B-B14F-4D97-AF65-F5344CB8AC3E}">
        <p14:creationId xmlns:p14="http://schemas.microsoft.com/office/powerpoint/2010/main" val="100644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8C451-C7BC-4CD6-8D5D-A09E95267A08}"/>
              </a:ext>
            </a:extLst>
          </p:cNvPr>
          <p:cNvSpPr>
            <a:spLocks noGrp="1"/>
          </p:cNvSpPr>
          <p:nvPr>
            <p:ph type="title"/>
          </p:nvPr>
        </p:nvSpPr>
        <p:spPr/>
        <p:txBody>
          <a:bodyPr/>
          <a:lstStyle/>
          <a:p>
            <a:r>
              <a:rPr lang="en-US" dirty="0"/>
              <a:t>Linear Regression – 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A1374F0-3DD4-4D7D-839B-D6B642AC6CAC}"/>
                  </a:ext>
                </a:extLst>
              </p:cNvPr>
              <p:cNvSpPr>
                <a:spLocks noGrp="1"/>
              </p:cNvSpPr>
              <p:nvPr>
                <p:ph type="body" sz="quarter" idx="10"/>
              </p:nvPr>
            </p:nvSpPr>
            <p:spPr>
              <a:xfrm>
                <a:off x="312164" y="2530612"/>
                <a:ext cx="3183819" cy="2114867"/>
              </a:xfrm>
            </p:spPr>
            <p:txBody>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𝑅𝑒𝑝𝑒𝑎𝑡</m:t>
                      </m:r>
                      <m:r>
                        <a:rPr lang="en-US" i="1" dirty="0" smtClean="0">
                          <a:latin typeface="Cambria Math" panose="02040503050406030204" pitchFamily="18" charset="0"/>
                        </a:rPr>
                        <m:t> </m:t>
                      </m:r>
                      <m:r>
                        <a:rPr lang="en-US" i="1" dirty="0" smtClean="0">
                          <a:latin typeface="Cambria Math" panose="02040503050406030204" pitchFamily="18" charset="0"/>
                        </a:rPr>
                        <m:t>𝑢𝑛𝑡𝑖𝑙</m:t>
                      </m:r>
                      <m:r>
                        <a:rPr lang="en-US" i="1" dirty="0" smtClean="0">
                          <a:latin typeface="Cambria Math" panose="02040503050406030204" pitchFamily="18" charset="0"/>
                        </a:rPr>
                        <m:t> </m:t>
                      </m:r>
                      <m:r>
                        <a:rPr lang="en-US" i="1" dirty="0" smtClean="0">
                          <a:latin typeface="Cambria Math" panose="02040503050406030204" pitchFamily="18" charset="0"/>
                        </a:rPr>
                        <m:t>𝑐𝑜𝑛𝑣𝑒𝑟𝑔𝑒𝑛𝑐𝑒</m:t>
                      </m:r>
                      <m:r>
                        <a:rPr lang="en-US" i="1" dirty="0" smtClean="0">
                          <a:latin typeface="Cambria Math" panose="02040503050406030204" pitchFamily="18" charset="0"/>
                        </a:rPr>
                        <m:t>{</m:t>
                      </m:r>
                      <m:r>
                        <a:rPr lang="en-US" b="1" i="1" dirty="0" smtClean="0">
                          <a:latin typeface="Cambria Math" panose="02040503050406030204" pitchFamily="18" charset="0"/>
                        </a:rPr>
                        <m:t> </m:t>
                      </m:r>
                    </m:oMath>
                  </m:oMathPara>
                </a14:m>
                <a:endParaRPr lang="en-US"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sSub>
                        <m:sSubPr>
                          <m:ctrlPr>
                            <a:rPr lang="en-US" b="0" i="1" dirty="0">
                              <a:latin typeface="Cambria Math" panose="02040503050406030204" pitchFamily="18" charset="0"/>
                            </a:rPr>
                          </m:ctrlPr>
                        </m:sSubPr>
                        <m:e>
                          <m:r>
                            <a:rPr lang="en-US" b="0" i="1" dirty="0">
                              <a:latin typeface="Cambria Math" panose="02040503050406030204" pitchFamily="18" charset="0"/>
                            </a:rPr>
                            <m:t>𝑤</m:t>
                          </m:r>
                        </m:e>
                        <m:sub>
                          <m:r>
                            <a:rPr lang="en-US" b="0" i="1" dirty="0">
                              <a:latin typeface="Cambria Math" panose="02040503050406030204" pitchFamily="18" charset="0"/>
                            </a:rPr>
                            <m:t>𝑗</m:t>
                          </m:r>
                        </m:sub>
                      </m:sSub>
                      <m:r>
                        <a:rPr lang="en-US" b="0" i="1" dirty="0" smtClean="0">
                          <a:latin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𝛼</m:t>
                      </m:r>
                      <m:r>
                        <a:rPr lang="en-US" b="0" i="1" dirty="0" smtClean="0">
                          <a:latin typeface="Cambria Math" panose="02040503050406030204" pitchFamily="18" charset="0"/>
                          <a:ea typeface="Cambria Math" panose="02040503050406030204" pitchFamily="18" charset="0"/>
                        </a:rPr>
                        <m:t> ∗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m:t>
                          </m:r>
                        </m:num>
                        <m:den>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𝑤</m:t>
                              </m:r>
                            </m:e>
                            <m:sub>
                              <m:r>
                                <a:rPr lang="en-US" b="0" i="1" dirty="0" smtClean="0">
                                  <a:latin typeface="Cambria Math" panose="02040503050406030204" pitchFamily="18" charset="0"/>
                                  <a:ea typeface="Cambria Math" panose="02040503050406030204" pitchFamily="18" charset="0"/>
                                </a:rPr>
                                <m:t>𝑗</m:t>
                              </m:r>
                            </m:sub>
                          </m:sSub>
                        </m:den>
                      </m:f>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𝐽</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𝑤</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e>
                      </m:d>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rPr>
                        <m:t>𝑏</m:t>
                      </m:r>
                      <m:r>
                        <a:rPr lang="en-US" b="0" i="1" dirty="0">
                          <a:latin typeface="Cambria Math" panose="02040503050406030204" pitchFamily="18" charset="0"/>
                        </a:rPr>
                        <m:t> =</m:t>
                      </m:r>
                      <m:r>
                        <a:rPr lang="en-US" b="0" i="1" dirty="0" smtClean="0">
                          <a:latin typeface="Cambria Math" panose="02040503050406030204" pitchFamily="18" charset="0"/>
                        </a:rPr>
                        <m:t>𝑏</m:t>
                      </m:r>
                      <m:r>
                        <a:rPr lang="en-US" b="0" i="1" dirty="0">
                          <a:latin typeface="Cambria Math" panose="02040503050406030204" pitchFamily="18" charset="0"/>
                        </a:rPr>
                        <m:t> − </m:t>
                      </m:r>
                      <m:r>
                        <a:rPr lang="en-US" b="0" i="1" dirty="0">
                          <a:latin typeface="Cambria Math" panose="02040503050406030204" pitchFamily="18" charset="0"/>
                          <a:ea typeface="Cambria Math" panose="02040503050406030204" pitchFamily="18" charset="0"/>
                        </a:rPr>
                        <m:t>𝛼</m:t>
                      </m:r>
                      <m:r>
                        <a:rPr lang="en-US" b="0" i="1" dirty="0">
                          <a:latin typeface="Cambria Math" panose="02040503050406030204" pitchFamily="18" charset="0"/>
                          <a:ea typeface="Cambria Math" panose="02040503050406030204" pitchFamily="18" charset="0"/>
                        </a:rPr>
                        <m:t> ∗ </m:t>
                      </m:r>
                      <m:f>
                        <m:fPr>
                          <m:ctrlPr>
                            <a:rPr lang="en-US" b="0" i="1" dirty="0">
                              <a:latin typeface="Cambria Math" panose="02040503050406030204" pitchFamily="18" charset="0"/>
                              <a:ea typeface="Cambria Math" panose="02040503050406030204" pitchFamily="18" charset="0"/>
                            </a:rPr>
                          </m:ctrlPr>
                        </m:fPr>
                        <m:num>
                          <m:r>
                            <a:rPr lang="en-US" b="0" i="1" dirty="0">
                              <a:latin typeface="Cambria Math" panose="02040503050406030204" pitchFamily="18" charset="0"/>
                              <a:ea typeface="Cambria Math" panose="02040503050406030204" pitchFamily="18" charset="0"/>
                            </a:rPr>
                            <m:t>𝜕</m:t>
                          </m:r>
                        </m:num>
                        <m:den>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den>
                      </m:f>
                      <m:r>
                        <a:rPr lang="en-US" b="0" i="1" dirty="0">
                          <a:latin typeface="Cambria Math" panose="02040503050406030204" pitchFamily="18" charset="0"/>
                          <a:ea typeface="Cambria Math" panose="02040503050406030204" pitchFamily="18" charset="0"/>
                        </a:rPr>
                        <m:t> </m:t>
                      </m:r>
                      <m:r>
                        <a:rPr lang="en-US" b="0" i="1" dirty="0">
                          <a:latin typeface="Cambria Math" panose="02040503050406030204" pitchFamily="18" charset="0"/>
                          <a:ea typeface="Cambria Math" panose="02040503050406030204" pitchFamily="18" charset="0"/>
                        </a:rPr>
                        <m:t>𝐽</m:t>
                      </m:r>
                      <m:d>
                        <m:dPr>
                          <m:ctrlPr>
                            <a:rPr lang="en-US" b="0" i="1" dirty="0">
                              <a:latin typeface="Cambria Math" panose="02040503050406030204" pitchFamily="18" charset="0"/>
                              <a:ea typeface="Cambria Math" panose="02040503050406030204" pitchFamily="18" charset="0"/>
                            </a:rPr>
                          </m:ctrlPr>
                        </m:dPr>
                        <m:e>
                          <m:r>
                            <a:rPr lang="en-US" b="0" i="1" dirty="0">
                              <a:latin typeface="Cambria Math" panose="02040503050406030204" pitchFamily="18" charset="0"/>
                              <a:ea typeface="Cambria Math" panose="02040503050406030204" pitchFamily="18" charset="0"/>
                            </a:rPr>
                            <m:t>𝑤</m:t>
                          </m:r>
                          <m:r>
                            <a:rPr lang="en-US" b="0" i="1" dirty="0">
                              <a:latin typeface="Cambria Math" panose="02040503050406030204" pitchFamily="18" charset="0"/>
                              <a:ea typeface="Cambria Math" panose="02040503050406030204" pitchFamily="18" charset="0"/>
                            </a:rPr>
                            <m:t>,</m:t>
                          </m:r>
                          <m:r>
                            <a:rPr lang="en-US" b="0" i="1" dirty="0">
                              <a:latin typeface="Cambria Math" panose="02040503050406030204" pitchFamily="18" charset="0"/>
                              <a:ea typeface="Cambria Math" panose="02040503050406030204" pitchFamily="18" charset="0"/>
                            </a:rPr>
                            <m:t>𝑏</m:t>
                          </m:r>
                        </m:e>
                      </m:d>
                      <m:r>
                        <a:rPr lang="en-US" b="0" i="1" dirty="0">
                          <a:latin typeface="Cambria Math" panose="02040503050406030204" pitchFamily="18" charset="0"/>
                          <a:ea typeface="Cambria Math" panose="02040503050406030204" pitchFamily="18" charset="0"/>
                        </a:rPr>
                        <m:t> </m:t>
                      </m:r>
                    </m:oMath>
                  </m:oMathPara>
                </a14:m>
                <a:endParaRPr lang="en-US" b="0" dirty="0"/>
              </a:p>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3" name="Text Placeholder 2">
                <a:extLst>
                  <a:ext uri="{FF2B5EF4-FFF2-40B4-BE49-F238E27FC236}">
                    <a16:creationId xmlns:a16="http://schemas.microsoft.com/office/drawing/2014/main" id="{CA1374F0-3DD4-4D7D-839B-D6B642AC6CAC}"/>
                  </a:ext>
                </a:extLst>
              </p:cNvPr>
              <p:cNvSpPr>
                <a:spLocks noGrp="1" noRot="1" noChangeAspect="1" noMove="1" noResize="1" noEditPoints="1" noAdjustHandles="1" noChangeArrowheads="1" noChangeShapeType="1" noTextEdit="1"/>
              </p:cNvSpPr>
              <p:nvPr>
                <p:ph type="body" sz="quarter" idx="10"/>
              </p:nvPr>
            </p:nvSpPr>
            <p:spPr>
              <a:xfrm>
                <a:off x="312164" y="2530612"/>
                <a:ext cx="3183819" cy="2114867"/>
              </a:xfrm>
              <a:blipFill>
                <a:blip r:embed="rId2"/>
                <a:stretch>
                  <a:fillRect l="-383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1AD5844-58B5-4266-897E-0BA4F2A43090}"/>
              </a:ext>
            </a:extLst>
          </p:cNvPr>
          <p:cNvPicPr>
            <a:picLocks noChangeAspect="1"/>
          </p:cNvPicPr>
          <p:nvPr/>
        </p:nvPicPr>
        <p:blipFill>
          <a:blip r:embed="rId3"/>
          <a:stretch>
            <a:fillRect/>
          </a:stretch>
        </p:blipFill>
        <p:spPr>
          <a:xfrm>
            <a:off x="3681248" y="1506310"/>
            <a:ext cx="4006015" cy="3846967"/>
          </a:xfrm>
          <a:prstGeom prst="rect">
            <a:avLst/>
          </a:prstGeom>
        </p:spPr>
      </p:pic>
      <p:pic>
        <p:nvPicPr>
          <p:cNvPr id="6" name="Picture 5">
            <a:extLst>
              <a:ext uri="{FF2B5EF4-FFF2-40B4-BE49-F238E27FC236}">
                <a16:creationId xmlns:a16="http://schemas.microsoft.com/office/drawing/2014/main" id="{86307D17-C21E-4A7B-BDB7-BBB513D34A67}"/>
              </a:ext>
            </a:extLst>
          </p:cNvPr>
          <p:cNvPicPr>
            <a:picLocks noChangeAspect="1"/>
          </p:cNvPicPr>
          <p:nvPr/>
        </p:nvPicPr>
        <p:blipFill>
          <a:blip r:embed="rId3"/>
          <a:stretch>
            <a:fillRect/>
          </a:stretch>
        </p:blipFill>
        <p:spPr>
          <a:xfrm>
            <a:off x="7941265" y="1506310"/>
            <a:ext cx="4006015" cy="3846967"/>
          </a:xfrm>
          <a:prstGeom prst="rect">
            <a:avLst/>
          </a:prstGeom>
        </p:spPr>
      </p:pic>
      <p:cxnSp>
        <p:nvCxnSpPr>
          <p:cNvPr id="8" name="Straight Connector 7">
            <a:extLst>
              <a:ext uri="{FF2B5EF4-FFF2-40B4-BE49-F238E27FC236}">
                <a16:creationId xmlns:a16="http://schemas.microsoft.com/office/drawing/2014/main" id="{FCC39C44-3B0C-40F9-AA00-CE34E19B29B4}"/>
              </a:ext>
            </a:extLst>
          </p:cNvPr>
          <p:cNvCxnSpPr/>
          <p:nvPr/>
        </p:nvCxnSpPr>
        <p:spPr>
          <a:xfrm flipH="1">
            <a:off x="6327321" y="2857500"/>
            <a:ext cx="840922" cy="1608364"/>
          </a:xfrm>
          <a:prstGeom prst="line">
            <a:avLst/>
          </a:prstGeom>
          <a:ln w="28575"/>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82ED70D-BBEF-4D26-A03A-66DC450D5F6B}"/>
                  </a:ext>
                </a:extLst>
              </p:cNvPr>
              <p:cNvSpPr/>
              <p:nvPr/>
            </p:nvSpPr>
            <p:spPr>
              <a:xfrm>
                <a:off x="4730083" y="5565966"/>
                <a:ext cx="1908343" cy="642099"/>
              </a:xfrm>
              <a:prstGeom prst="rect">
                <a:avLst/>
              </a:prstGeom>
            </p:spPr>
            <p:txBody>
              <a:bodyPr wrap="none">
                <a:spAutoFit/>
              </a:bodyPr>
              <a:lstStyle/>
              <a:p>
                <a14:m>
                  <m:oMath xmlns:m="http://schemas.openxmlformats.org/officeDocument/2006/math">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𝑤</m:t>
                            </m:r>
                          </m:e>
                          <m:sub>
                            <m:r>
                              <a:rPr lang="en-US" i="1" dirty="0">
                                <a:latin typeface="Cambria Math" panose="02040503050406030204" pitchFamily="18" charset="0"/>
                                <a:ea typeface="Cambria Math" panose="02040503050406030204" pitchFamily="18" charset="0"/>
                              </a:rPr>
                              <m:t>𝑗</m:t>
                            </m:r>
                          </m:sub>
                        </m:sSub>
                      </m:den>
                    </m:f>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𝐽</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e>
                    </m:d>
                  </m:oMath>
                </a14:m>
                <a:r>
                  <a:rPr lang="en-US" dirty="0"/>
                  <a:t> &gt; 0</a:t>
                </a:r>
              </a:p>
            </p:txBody>
          </p:sp>
        </mc:Choice>
        <mc:Fallback xmlns="">
          <p:sp>
            <p:nvSpPr>
              <p:cNvPr id="9" name="Rectangle 8">
                <a:extLst>
                  <a:ext uri="{FF2B5EF4-FFF2-40B4-BE49-F238E27FC236}">
                    <a16:creationId xmlns:a16="http://schemas.microsoft.com/office/drawing/2014/main" id="{C82ED70D-BBEF-4D26-A03A-66DC450D5F6B}"/>
                  </a:ext>
                </a:extLst>
              </p:cNvPr>
              <p:cNvSpPr>
                <a:spLocks noRot="1" noChangeAspect="1" noMove="1" noResize="1" noEditPoints="1" noAdjustHandles="1" noChangeArrowheads="1" noChangeShapeType="1" noTextEdit="1"/>
              </p:cNvSpPr>
              <p:nvPr/>
            </p:nvSpPr>
            <p:spPr>
              <a:xfrm>
                <a:off x="4730083" y="5565966"/>
                <a:ext cx="1908343" cy="642099"/>
              </a:xfrm>
              <a:prstGeom prst="rect">
                <a:avLst/>
              </a:prstGeom>
              <a:blipFill>
                <a:blip r:embed="rId4"/>
                <a:stretch>
                  <a:fillRect r="-2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EAC3569-C079-4A2E-828D-F1415406792D}"/>
                  </a:ext>
                </a:extLst>
              </p:cNvPr>
              <p:cNvSpPr/>
              <p:nvPr/>
            </p:nvSpPr>
            <p:spPr>
              <a:xfrm>
                <a:off x="8990100" y="5565965"/>
                <a:ext cx="1908343" cy="642099"/>
              </a:xfrm>
              <a:prstGeom prst="rect">
                <a:avLst/>
              </a:prstGeom>
            </p:spPr>
            <p:txBody>
              <a:bodyPr wrap="none">
                <a:spAutoFit/>
              </a:bodyPr>
              <a:lstStyle/>
              <a:p>
                <a14:m>
                  <m:oMath xmlns:m="http://schemas.openxmlformats.org/officeDocument/2006/math">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𝑤</m:t>
                            </m:r>
                          </m:e>
                          <m:sub>
                            <m:r>
                              <a:rPr lang="en-US" i="1" dirty="0">
                                <a:latin typeface="Cambria Math" panose="02040503050406030204" pitchFamily="18" charset="0"/>
                                <a:ea typeface="Cambria Math" panose="02040503050406030204" pitchFamily="18" charset="0"/>
                              </a:rPr>
                              <m:t>𝑗</m:t>
                            </m:r>
                          </m:sub>
                        </m:sSub>
                      </m:den>
                    </m:f>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𝐽</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e>
                    </m:d>
                  </m:oMath>
                </a14:m>
                <a:r>
                  <a:rPr lang="en-US" dirty="0"/>
                  <a:t> &lt; 0</a:t>
                </a:r>
              </a:p>
            </p:txBody>
          </p:sp>
        </mc:Choice>
        <mc:Fallback xmlns="">
          <p:sp>
            <p:nvSpPr>
              <p:cNvPr id="10" name="Rectangle 9">
                <a:extLst>
                  <a:ext uri="{FF2B5EF4-FFF2-40B4-BE49-F238E27FC236}">
                    <a16:creationId xmlns:a16="http://schemas.microsoft.com/office/drawing/2014/main" id="{9EAC3569-C079-4A2E-828D-F1415406792D}"/>
                  </a:ext>
                </a:extLst>
              </p:cNvPr>
              <p:cNvSpPr>
                <a:spLocks noRot="1" noChangeAspect="1" noMove="1" noResize="1" noEditPoints="1" noAdjustHandles="1" noChangeArrowheads="1" noChangeShapeType="1" noTextEdit="1"/>
              </p:cNvSpPr>
              <p:nvPr/>
            </p:nvSpPr>
            <p:spPr>
              <a:xfrm>
                <a:off x="8990100" y="5565965"/>
                <a:ext cx="1908343" cy="642099"/>
              </a:xfrm>
              <a:prstGeom prst="rect">
                <a:avLst/>
              </a:prstGeom>
              <a:blipFill>
                <a:blip r:embed="rId5"/>
                <a:stretch>
                  <a:fillRect r="-287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B20F0FC7-3B23-4FFF-82AF-4F6A1722C6DA}"/>
              </a:ext>
            </a:extLst>
          </p:cNvPr>
          <p:cNvCxnSpPr>
            <a:cxnSpLocks/>
          </p:cNvCxnSpPr>
          <p:nvPr/>
        </p:nvCxnSpPr>
        <p:spPr>
          <a:xfrm>
            <a:off x="8645979" y="3282043"/>
            <a:ext cx="759278" cy="125730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DFDF108E-1F7B-4117-8321-365A87A4E2F1}"/>
              </a:ext>
            </a:extLst>
          </p:cNvPr>
          <p:cNvSpPr txBox="1"/>
          <p:nvPr/>
        </p:nvSpPr>
        <p:spPr>
          <a:xfrm flipH="1">
            <a:off x="7518523" y="4727121"/>
            <a:ext cx="98756" cy="2154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w</a:t>
            </a:r>
          </a:p>
        </p:txBody>
      </p:sp>
      <p:sp>
        <p:nvSpPr>
          <p:cNvPr id="18" name="TextBox 17">
            <a:extLst>
              <a:ext uri="{FF2B5EF4-FFF2-40B4-BE49-F238E27FC236}">
                <a16:creationId xmlns:a16="http://schemas.microsoft.com/office/drawing/2014/main" id="{7C869DE1-0451-4ED7-BAF0-9B0BF497B34A}"/>
              </a:ext>
            </a:extLst>
          </p:cNvPr>
          <p:cNvSpPr txBox="1"/>
          <p:nvPr/>
        </p:nvSpPr>
        <p:spPr>
          <a:xfrm flipH="1">
            <a:off x="11663259" y="4727121"/>
            <a:ext cx="98756" cy="2154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w</a:t>
            </a:r>
          </a:p>
        </p:txBody>
      </p:sp>
      <p:sp>
        <p:nvSpPr>
          <p:cNvPr id="19" name="Rectangle 18">
            <a:extLst>
              <a:ext uri="{FF2B5EF4-FFF2-40B4-BE49-F238E27FC236}">
                <a16:creationId xmlns:a16="http://schemas.microsoft.com/office/drawing/2014/main" id="{BAE06A80-9547-4C01-B1BE-E130B4FBFD23}"/>
              </a:ext>
            </a:extLst>
          </p:cNvPr>
          <p:cNvSpPr/>
          <p:nvPr/>
        </p:nvSpPr>
        <p:spPr>
          <a:xfrm>
            <a:off x="203477" y="5946454"/>
            <a:ext cx="3184702" cy="523220"/>
          </a:xfrm>
          <a:prstGeom prst="rect">
            <a:avLst/>
          </a:prstGeom>
        </p:spPr>
        <p:txBody>
          <a:bodyPr wrap="square">
            <a:spAutoFit/>
          </a:bodyPr>
          <a:lstStyle/>
          <a:p>
            <a:r>
              <a:rPr lang="en-US" sz="1400" dirty="0">
                <a:hlinkClick r:id="rId6"/>
              </a:rPr>
              <a:t>https://developers.google.com/machine-learning/crash-course/fitter/graph</a:t>
            </a:r>
            <a:endParaRPr lang="en-US" sz="1400" dirty="0"/>
          </a:p>
        </p:txBody>
      </p:sp>
    </p:spTree>
    <p:extLst>
      <p:ext uri="{BB962C8B-B14F-4D97-AF65-F5344CB8AC3E}">
        <p14:creationId xmlns:p14="http://schemas.microsoft.com/office/powerpoint/2010/main" val="1165536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21331"/>
            <a:ext cx="5347930" cy="5026459"/>
          </a:xfrm>
        </p:spPr>
        <p:txBody>
          <a:bodyPr/>
          <a:lstStyle/>
          <a:p>
            <a:pPr marL="342900" indent="-342900">
              <a:buFont typeface="Arial" panose="020B0604020202020204" pitchFamily="34" charset="0"/>
              <a:buChar char="•"/>
            </a:pPr>
            <a:r>
              <a:rPr lang="en-US" dirty="0"/>
              <a:t>Tools and Tweaks</a:t>
            </a:r>
          </a:p>
          <a:p>
            <a:pPr marL="342900" indent="-342900">
              <a:buFont typeface="Arial" panose="020B0604020202020204" pitchFamily="34" charset="0"/>
              <a:buChar char="•"/>
            </a:pPr>
            <a:r>
              <a:rPr lang="en-US" dirty="0"/>
              <a:t>What is ML ?</a:t>
            </a:r>
          </a:p>
          <a:p>
            <a:pPr marL="342900" indent="-342900">
              <a:buFont typeface="Arial" panose="020B0604020202020204" pitchFamily="34" charset="0"/>
              <a:buChar char="•"/>
            </a:pPr>
            <a:r>
              <a:rPr lang="en-US" dirty="0"/>
              <a:t>Types</a:t>
            </a:r>
          </a:p>
          <a:p>
            <a:pPr marL="342900" indent="-342900">
              <a:buFont typeface="Arial" panose="020B0604020202020204" pitchFamily="34" charset="0"/>
              <a:buChar char="•"/>
            </a:pPr>
            <a:r>
              <a:rPr lang="en-US" dirty="0"/>
              <a:t>Basic Math’s </a:t>
            </a:r>
          </a:p>
          <a:p>
            <a:pPr marL="342900" indent="-342900">
              <a:buFont typeface="Arial" panose="020B0604020202020204" pitchFamily="34" charset="0"/>
              <a:buChar char="•"/>
            </a:pPr>
            <a:r>
              <a:rPr lang="en-US" dirty="0"/>
              <a:t>Machine Learning Terminology</a:t>
            </a:r>
          </a:p>
          <a:p>
            <a:pPr marL="342900" indent="-342900">
              <a:buFont typeface="Arial" panose="020B0604020202020204" pitchFamily="34" charset="0"/>
              <a:buChar char="•"/>
            </a:pPr>
            <a:r>
              <a:rPr lang="en-US" dirty="0"/>
              <a:t>Regression</a:t>
            </a:r>
          </a:p>
          <a:p>
            <a:pPr marL="882900" lvl="3" indent="-342900">
              <a:buFont typeface="Arial" panose="020B0604020202020204" pitchFamily="34" charset="0"/>
              <a:buChar char="•"/>
            </a:pPr>
            <a:r>
              <a:rPr lang="en-US" dirty="0"/>
              <a:t>Linear regression using gradient descent</a:t>
            </a:r>
          </a:p>
          <a:p>
            <a:pPr marL="882900" lvl="3" indent="-342900">
              <a:buFont typeface="Arial" panose="020B0604020202020204" pitchFamily="34" charset="0"/>
              <a:buChar char="•"/>
            </a:pPr>
            <a:r>
              <a:rPr lang="en-US" dirty="0"/>
              <a:t>Polynomial Regression</a:t>
            </a:r>
          </a:p>
          <a:p>
            <a:pPr marL="882900" lvl="3" indent="-342900">
              <a:buFont typeface="Arial" panose="020B0604020202020204" pitchFamily="34" charset="0"/>
              <a:buChar char="•"/>
            </a:pPr>
            <a:r>
              <a:rPr lang="en-US" dirty="0"/>
              <a:t>Basic Intuition of training, validation, test sets</a:t>
            </a:r>
          </a:p>
          <a:p>
            <a:pPr marL="882900" lvl="3" indent="-342900">
              <a:buFont typeface="Arial" panose="020B0604020202020204" pitchFamily="34" charset="0"/>
              <a:buChar char="•"/>
            </a:pPr>
            <a:r>
              <a:rPr lang="en-US" dirty="0"/>
              <a:t>Bias Vs. Variance</a:t>
            </a:r>
          </a:p>
          <a:p>
            <a:pPr marL="342900" indent="-342900">
              <a:buFont typeface="Arial" panose="020B0604020202020204" pitchFamily="34" charset="0"/>
              <a:buChar char="•"/>
            </a:pPr>
            <a:r>
              <a:rPr lang="en-US" dirty="0"/>
              <a:t>Linear Regression Demo + Hands 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8765-C175-4951-B523-DAAD786E7179}"/>
              </a:ext>
            </a:extLst>
          </p:cNvPr>
          <p:cNvSpPr>
            <a:spLocks noGrp="1"/>
          </p:cNvSpPr>
          <p:nvPr>
            <p:ph type="title"/>
          </p:nvPr>
        </p:nvSpPr>
        <p:spPr/>
        <p:txBody>
          <a:bodyPr/>
          <a:lstStyle/>
          <a:p>
            <a:r>
              <a:rPr lang="en-US" dirty="0"/>
              <a:t>Linear Regression - Summary</a:t>
            </a:r>
          </a:p>
        </p:txBody>
      </p:sp>
      <p:pic>
        <p:nvPicPr>
          <p:cNvPr id="5" name="Picture 4">
            <a:extLst>
              <a:ext uri="{FF2B5EF4-FFF2-40B4-BE49-F238E27FC236}">
                <a16:creationId xmlns:a16="http://schemas.microsoft.com/office/drawing/2014/main" id="{0D411A6E-06DA-4D33-9912-E1C817097BB0}"/>
              </a:ext>
            </a:extLst>
          </p:cNvPr>
          <p:cNvPicPr>
            <a:picLocks noChangeAspect="1"/>
          </p:cNvPicPr>
          <p:nvPr/>
        </p:nvPicPr>
        <p:blipFill>
          <a:blip r:embed="rId2"/>
          <a:stretch>
            <a:fillRect/>
          </a:stretch>
        </p:blipFill>
        <p:spPr>
          <a:xfrm>
            <a:off x="473323" y="2031991"/>
            <a:ext cx="6734175" cy="3543300"/>
          </a:xfrm>
          <a:prstGeom prst="rect">
            <a:avLst/>
          </a:prstGeom>
        </p:spPr>
      </p:pic>
      <p:pic>
        <p:nvPicPr>
          <p:cNvPr id="6" name="Picture 5">
            <a:extLst>
              <a:ext uri="{FF2B5EF4-FFF2-40B4-BE49-F238E27FC236}">
                <a16:creationId xmlns:a16="http://schemas.microsoft.com/office/drawing/2014/main" id="{19865EDB-3F95-4B41-8591-20508E34162A}"/>
              </a:ext>
            </a:extLst>
          </p:cNvPr>
          <p:cNvPicPr>
            <a:picLocks noChangeAspect="1"/>
          </p:cNvPicPr>
          <p:nvPr/>
        </p:nvPicPr>
        <p:blipFill>
          <a:blip r:embed="rId3"/>
          <a:stretch>
            <a:fillRect/>
          </a:stretch>
        </p:blipFill>
        <p:spPr>
          <a:xfrm>
            <a:off x="7780695" y="1289041"/>
            <a:ext cx="3810000" cy="5029200"/>
          </a:xfrm>
          <a:prstGeom prst="rect">
            <a:avLst/>
          </a:prstGeom>
        </p:spPr>
      </p:pic>
    </p:spTree>
    <p:extLst>
      <p:ext uri="{BB962C8B-B14F-4D97-AF65-F5344CB8AC3E}">
        <p14:creationId xmlns:p14="http://schemas.microsoft.com/office/powerpoint/2010/main" val="3588213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72D6-FF6E-40C9-A73C-EABF5F14BB99}"/>
              </a:ext>
            </a:extLst>
          </p:cNvPr>
          <p:cNvSpPr>
            <a:spLocks noGrp="1"/>
          </p:cNvSpPr>
          <p:nvPr>
            <p:ph type="title"/>
          </p:nvPr>
        </p:nvSpPr>
        <p:spPr/>
        <p:txBody>
          <a:bodyPr/>
          <a:lstStyle/>
          <a:p>
            <a:r>
              <a:rPr lang="en-US" dirty="0"/>
              <a:t>Linear Regression </a:t>
            </a:r>
            <a:r>
              <a:rPr lang="en-US"/>
              <a:t>– Math Summary</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E1C00C-8EC3-47AF-885D-62392E851F17}"/>
                  </a:ext>
                </a:extLst>
              </p:cNvPr>
              <p:cNvSpPr txBox="1"/>
              <p:nvPr/>
            </p:nvSpPr>
            <p:spPr>
              <a:xfrm>
                <a:off x="438031" y="1375193"/>
                <a:ext cx="4889024" cy="1777603"/>
              </a:xfrm>
              <a:prstGeom prst="rect">
                <a:avLst/>
              </a:prstGeom>
              <a:noFill/>
            </p:spPr>
            <p:txBody>
              <a:bodyPr wrap="square" lIns="0" tIns="0" rIns="0" bIns="0" rtlCol="0">
                <a:spAutoFit/>
              </a:bodyPr>
              <a:lstStyle/>
              <a:p>
                <a:r>
                  <a:rPr lang="en-US" sz="1800" dirty="0"/>
                  <a:t>Hypothesis:</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h</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𝑏</m:t>
                    </m:r>
                  </m:oMath>
                </a14:m>
                <a:endParaRPr lang="en-US" sz="1800" dirty="0"/>
              </a:p>
              <a:p>
                <a:r>
                  <a:rPr lang="en-US" sz="1800" dirty="0"/>
                  <a:t>Cost Function:</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𝐽</m:t>
                    </m:r>
                    <m:r>
                      <a:rPr lang="en-US" sz="1800" i="1">
                        <a:latin typeface="Cambria Math" panose="02040503050406030204" pitchFamily="18" charset="0"/>
                      </a:rPr>
                      <m:t>(</m:t>
                    </m:r>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r>
                          <a:rPr lang="en-US" sz="1800" i="1">
                            <a:latin typeface="Cambria Math" panose="02040503050406030204" pitchFamily="18" charset="0"/>
                          </a:rPr>
                          <m:t>𝑚</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𝑚</m:t>
                        </m:r>
                      </m:sup>
                      <m:e>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i="1">
                                <a:latin typeface="Cambria Math" panose="02040503050406030204" pitchFamily="18" charset="0"/>
                              </a:rPr>
                              <m:t>h</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𝑖</m:t>
                                    </m:r>
                                  </m:sup>
                                </m:sSup>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𝑖</m:t>
                                </m:r>
                              </m:sup>
                            </m:sSup>
                            <m:r>
                              <a:rPr lang="en-US" sz="1800" i="1">
                                <a:latin typeface="Cambria Math" panose="02040503050406030204" pitchFamily="18" charset="0"/>
                              </a:rPr>
                              <m:t>)</m:t>
                            </m:r>
                          </m:e>
                          <m:sup>
                            <m:r>
                              <a:rPr lang="en-US" sz="1800" i="1">
                                <a:latin typeface="Cambria Math" panose="02040503050406030204" pitchFamily="18" charset="0"/>
                              </a:rPr>
                              <m:t>2</m:t>
                            </m:r>
                          </m:sup>
                        </m:sSup>
                      </m:e>
                    </m:nary>
                  </m:oMath>
                </a14:m>
                <a:endParaRPr lang="en-US" sz="1800" dirty="0"/>
              </a:p>
              <a:p>
                <a:r>
                  <a:rPr lang="en-US" sz="1800" dirty="0"/>
                  <a:t>Goal:</a:t>
                </a:r>
              </a:p>
              <a:p>
                <a:pPr marL="522900" lvl="2" indent="-342900">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𝑚𝑖𝑛𝑖𝑚𝑖𝑧𝑒</m:t>
                    </m:r>
                    <m:r>
                      <a:rPr lang="en-US" sz="1800" i="1" dirty="0">
                        <a:latin typeface="Cambria Math" panose="02040503050406030204" pitchFamily="18" charset="0"/>
                      </a:rPr>
                      <m:t> </m:t>
                    </m:r>
                    <m:r>
                      <a:rPr lang="en-US" sz="1800" i="1" dirty="0">
                        <a:latin typeface="Cambria Math" panose="02040503050406030204" pitchFamily="18" charset="0"/>
                      </a:rPr>
                      <m:t>𝐽</m:t>
                    </m:r>
                    <m:r>
                      <a:rPr lang="en-US" sz="1800" i="1" dirty="0">
                        <a:latin typeface="Cambria Math" panose="02040503050406030204" pitchFamily="18" charset="0"/>
                      </a:rPr>
                      <m:t>(</m:t>
                    </m:r>
                    <m:r>
                      <a:rPr lang="en-US" sz="1800" i="1" dirty="0">
                        <a:latin typeface="Cambria Math" panose="02040503050406030204" pitchFamily="18" charset="0"/>
                      </a:rPr>
                      <m:t>𝑤</m:t>
                    </m:r>
                    <m:r>
                      <a:rPr lang="en-US" sz="1800" i="1" dirty="0">
                        <a:latin typeface="Cambria Math" panose="02040503050406030204" pitchFamily="18" charset="0"/>
                      </a:rPr>
                      <m:t>,</m:t>
                    </m:r>
                    <m:r>
                      <a:rPr lang="en-US" sz="1800" i="1" dirty="0">
                        <a:latin typeface="Cambria Math" panose="02040503050406030204" pitchFamily="18" charset="0"/>
                      </a:rPr>
                      <m:t>𝑏</m:t>
                    </m:r>
                    <m:r>
                      <a:rPr lang="en-US" sz="1800" i="1" dirty="0">
                        <a:latin typeface="Cambria Math" panose="02040503050406030204" pitchFamily="18" charset="0"/>
                      </a:rPr>
                      <m:t>)</m:t>
                    </m:r>
                  </m:oMath>
                </a14:m>
                <a:r>
                  <a:rPr lang="en-US" sz="1800" b="1" kern="0" dirty="0">
                    <a:ea typeface="Arial Unicode MS" pitchFamily="34" charset="-128"/>
                    <a:cs typeface="Arial Unicode MS" pitchFamily="34" charset="-128"/>
                  </a:rPr>
                  <a:t> </a:t>
                </a:r>
              </a:p>
            </p:txBody>
          </p:sp>
        </mc:Choice>
        <mc:Fallback xmlns="">
          <p:sp>
            <p:nvSpPr>
              <p:cNvPr id="5" name="TextBox 4">
                <a:extLst>
                  <a:ext uri="{FF2B5EF4-FFF2-40B4-BE49-F238E27FC236}">
                    <a16:creationId xmlns:a16="http://schemas.microsoft.com/office/drawing/2014/main" id="{F0E1C00C-8EC3-47AF-885D-62392E851F17}"/>
                  </a:ext>
                </a:extLst>
              </p:cNvPr>
              <p:cNvSpPr txBox="1">
                <a:spLocks noRot="1" noChangeAspect="1" noMove="1" noResize="1" noEditPoints="1" noAdjustHandles="1" noChangeArrowheads="1" noChangeShapeType="1" noTextEdit="1"/>
              </p:cNvSpPr>
              <p:nvPr/>
            </p:nvSpPr>
            <p:spPr>
              <a:xfrm>
                <a:off x="438031" y="1375193"/>
                <a:ext cx="4889024" cy="1777603"/>
              </a:xfrm>
              <a:prstGeom prst="rect">
                <a:avLst/>
              </a:prstGeom>
              <a:blipFill>
                <a:blip r:embed="rId2"/>
                <a:stretch>
                  <a:fillRect l="-2993" t="-4467" b="-65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2D815B5-FDAD-4B58-BEAB-9692C5EC2049}"/>
              </a:ext>
            </a:extLst>
          </p:cNvPr>
          <p:cNvPicPr>
            <a:picLocks noChangeAspect="1"/>
          </p:cNvPicPr>
          <p:nvPr/>
        </p:nvPicPr>
        <p:blipFill>
          <a:blip r:embed="rId3"/>
          <a:stretch>
            <a:fillRect/>
          </a:stretch>
        </p:blipFill>
        <p:spPr>
          <a:xfrm>
            <a:off x="1879339" y="3297358"/>
            <a:ext cx="8267630" cy="323815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DCCB81-95E0-46B3-9CE2-34D189621B1E}"/>
                  </a:ext>
                </a:extLst>
              </p:cNvPr>
              <p:cNvSpPr txBox="1"/>
              <p:nvPr/>
            </p:nvSpPr>
            <p:spPr>
              <a:xfrm>
                <a:off x="6369800" y="1424115"/>
                <a:ext cx="4265976" cy="1789785"/>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Gradient Descent:</a:t>
                </a:r>
              </a:p>
              <a:p>
                <a:pPr marL="342900" indent="-342900" fontAlgn="base">
                  <a:spcBef>
                    <a:spcPts val="600"/>
                  </a:spcBef>
                  <a:spcAft>
                    <a:spcPct val="0"/>
                  </a:spcAft>
                  <a:buClr>
                    <a:srgbClr val="F0AB00"/>
                  </a:buClr>
                  <a:buSzPct val="80000"/>
                  <a:buFont typeface="Arial" panose="020B0604020202020204" pitchFamily="34" charset="0"/>
                  <a:buChar char="•"/>
                </a:pPr>
                <a:r>
                  <a:rPr lang="en-US" sz="1800" i="1" dirty="0">
                    <a:latin typeface="Cambria Math" panose="02040503050406030204" pitchFamily="18" charset="0"/>
                  </a:rPr>
                  <a:t>Choose any arbitrary point and perform</a:t>
                </a:r>
              </a:p>
              <a:p>
                <a:pPr marL="342900" indent="-342900">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𝑅𝑒𝑝𝑒𝑎𝑡</m:t>
                    </m:r>
                    <m:r>
                      <a:rPr lang="en-US" sz="1800" i="1" dirty="0">
                        <a:latin typeface="Cambria Math" panose="02040503050406030204" pitchFamily="18" charset="0"/>
                      </a:rPr>
                      <m:t> </m:t>
                    </m:r>
                    <m:r>
                      <a:rPr lang="en-US" sz="1800" i="1" dirty="0">
                        <a:latin typeface="Cambria Math" panose="02040503050406030204" pitchFamily="18" charset="0"/>
                      </a:rPr>
                      <m:t>𝑢𝑛𝑡𝑖𝑙</m:t>
                    </m:r>
                    <m:r>
                      <a:rPr lang="en-US" sz="1800" i="1" dirty="0">
                        <a:latin typeface="Cambria Math" panose="02040503050406030204" pitchFamily="18" charset="0"/>
                      </a:rPr>
                      <m:t> </m:t>
                    </m:r>
                    <m:r>
                      <a:rPr lang="en-US" sz="1800" i="1" dirty="0">
                        <a:latin typeface="Cambria Math" panose="02040503050406030204" pitchFamily="18" charset="0"/>
                      </a:rPr>
                      <m:t>𝑐𝑜𝑛𝑣𝑒𝑟𝑔𝑒𝑛𝑐𝑒</m:t>
                    </m:r>
                    <m:r>
                      <a:rPr lang="en-US" sz="1800" i="1" dirty="0">
                        <a:latin typeface="Cambria Math" panose="02040503050406030204" pitchFamily="18" charset="0"/>
                      </a:rPr>
                      <m:t>{</m:t>
                    </m:r>
                    <m:r>
                      <a:rPr lang="en-US" sz="1800" b="1" i="1" dirty="0">
                        <a:latin typeface="Cambria Math" panose="02040503050406030204" pitchFamily="18" charset="0"/>
                      </a:rPr>
                      <m:t> </m:t>
                    </m:r>
                  </m:oMath>
                </a14:m>
                <a:endParaRPr lang="en-US" sz="1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 − </m:t>
                      </m:r>
                      <m:r>
                        <a:rPr lang="en-US" sz="1800" i="1" dirty="0">
                          <a:latin typeface="Cambria Math" panose="02040503050406030204" pitchFamily="18" charset="0"/>
                          <a:ea typeface="Cambria Math" panose="02040503050406030204" pitchFamily="18" charset="0"/>
                        </a:rPr>
                        <m:t>𝛼</m:t>
                      </m:r>
                      <m:r>
                        <a:rPr lang="en-US" sz="1800" i="1" dirty="0">
                          <a:latin typeface="Cambria Math" panose="02040503050406030204" pitchFamily="18" charset="0"/>
                          <a:ea typeface="Cambria Math" panose="02040503050406030204" pitchFamily="18" charset="0"/>
                        </a:rPr>
                        <m:t> ∗ </m:t>
                      </m:r>
                      <m:f>
                        <m:fPr>
                          <m:ctrlPr>
                            <a:rPr lang="en-US" sz="1800" i="1" dirty="0">
                              <a:latin typeface="Cambria Math" panose="02040503050406030204" pitchFamily="18" charset="0"/>
                              <a:ea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ea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𝑤</m:t>
                              </m:r>
                            </m:e>
                            <m:sub>
                              <m:r>
                                <a:rPr lang="en-US" sz="1800" i="1" dirty="0">
                                  <a:latin typeface="Cambria Math" panose="02040503050406030204" pitchFamily="18" charset="0"/>
                                  <a:ea typeface="Cambria Math" panose="02040503050406030204" pitchFamily="18" charset="0"/>
                                </a:rPr>
                                <m:t>𝑗</m:t>
                              </m:r>
                            </m:sub>
                          </m:sSub>
                        </m:den>
                      </m:f>
                      <m:r>
                        <a:rPr lang="en-US" sz="1800" i="1" dirty="0">
                          <a:latin typeface="Cambria Math" panose="02040503050406030204" pitchFamily="18" charset="0"/>
                          <a:ea typeface="Cambria Math" panose="02040503050406030204" pitchFamily="18" charset="0"/>
                        </a:rPr>
                        <m:t> </m:t>
                      </m:r>
                      <m:r>
                        <a:rPr lang="en-US" sz="1800" i="1" dirty="0">
                          <a:latin typeface="Cambria Math" panose="02040503050406030204" pitchFamily="18" charset="0"/>
                          <a:ea typeface="Cambria Math" panose="02040503050406030204" pitchFamily="18" charset="0"/>
                        </a:rPr>
                        <m:t>𝐽</m:t>
                      </m:r>
                      <m:d>
                        <m:dPr>
                          <m:ctrlPr>
                            <a:rPr lang="en-US" sz="1800" i="1" dirty="0">
                              <a:latin typeface="Cambria Math" panose="02040503050406030204" pitchFamily="18" charset="0"/>
                              <a:ea typeface="Cambria Math" panose="02040503050406030204" pitchFamily="18" charset="0"/>
                            </a:rPr>
                          </m:ctrlPr>
                        </m:dPr>
                        <m:e>
                          <m:r>
                            <a:rPr lang="en-US" sz="1800" i="1" dirty="0">
                              <a:latin typeface="Cambria Math" panose="02040503050406030204" pitchFamily="18" charset="0"/>
                              <a:ea typeface="Cambria Math" panose="02040503050406030204" pitchFamily="18" charset="0"/>
                            </a:rPr>
                            <m:t>𝑤</m:t>
                          </m:r>
                          <m:r>
                            <a:rPr lang="en-US" sz="1800" i="1" dirty="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ea typeface="Cambria Math" panose="02040503050406030204" pitchFamily="18" charset="0"/>
                            </a:rPr>
                            <m:t>𝑏</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i="1" dirty="0"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EADCCB81-95E0-46B3-9CE2-34D189621B1E}"/>
                  </a:ext>
                </a:extLst>
              </p:cNvPr>
              <p:cNvSpPr txBox="1">
                <a:spLocks noRot="1" noChangeAspect="1" noMove="1" noResize="1" noEditPoints="1" noAdjustHandles="1" noChangeArrowheads="1" noChangeShapeType="1" noTextEdit="1"/>
              </p:cNvSpPr>
              <p:nvPr/>
            </p:nvSpPr>
            <p:spPr>
              <a:xfrm>
                <a:off x="6369800" y="1424115"/>
                <a:ext cx="4265976" cy="1789785"/>
              </a:xfrm>
              <a:prstGeom prst="rect">
                <a:avLst/>
              </a:prstGeom>
              <a:blipFill>
                <a:blip r:embed="rId4"/>
                <a:stretch>
                  <a:fillRect l="-3429" t="-4437" r="-2714" b="-5461"/>
                </a:stretch>
              </a:blipFill>
            </p:spPr>
            <p:txBody>
              <a:bodyPr/>
              <a:lstStyle/>
              <a:p>
                <a:r>
                  <a:rPr lang="en-US">
                    <a:noFill/>
                  </a:rPr>
                  <a:t> </a:t>
                </a:r>
              </a:p>
            </p:txBody>
          </p:sp>
        </mc:Fallback>
      </mc:AlternateContent>
    </p:spTree>
    <p:extLst>
      <p:ext uri="{BB962C8B-B14F-4D97-AF65-F5344CB8AC3E}">
        <p14:creationId xmlns:p14="http://schemas.microsoft.com/office/powerpoint/2010/main" val="1702061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380F-6CD6-464A-8CFD-ED1A154A2F0A}"/>
              </a:ext>
            </a:extLst>
          </p:cNvPr>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615361-02D7-4BA8-88D8-3BC35673264B}"/>
                  </a:ext>
                </a:extLst>
              </p:cNvPr>
              <p:cNvSpPr txBox="1"/>
              <p:nvPr/>
            </p:nvSpPr>
            <p:spPr>
              <a:xfrm>
                <a:off x="789096" y="1643466"/>
                <a:ext cx="5115340" cy="4952381"/>
              </a:xfrm>
              <a:prstGeom prst="rect">
                <a:avLst/>
              </a:prstGeom>
              <a:noFill/>
            </p:spPr>
            <p:txBody>
              <a:bodyPr wrap="square" lIns="0" tIns="0" rIns="0" bIns="0" rtlCol="0">
                <a:spAutoFit/>
              </a:bodyPr>
              <a:lstStyle/>
              <a:p>
                <a:r>
                  <a:rPr lang="en-US" sz="1800" dirty="0"/>
                  <a:t>Hypothesis:</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h</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r>
                          <a:rPr lang="en-US" sz="1800" i="1">
                            <a:latin typeface="Cambria Math" panose="02040503050406030204" pitchFamily="18" charset="0"/>
                          </a:rPr>
                          <m:t>𝑤</m:t>
                        </m:r>
                      </m:e>
                      <m:sub>
                        <m:r>
                          <a:rPr lang="en-US" sz="1800" b="0" i="1" smtClean="0">
                            <a:latin typeface="Cambria Math" panose="02040503050406030204" pitchFamily="18" charset="0"/>
                          </a:rPr>
                          <m:t>2</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b="0" i="1" smtClean="0">
                            <a:latin typeface="Cambria Math" panose="02040503050406030204" pitchFamily="18" charset="0"/>
                          </a:rPr>
                          <m:t>3</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𝑏</m:t>
                    </m:r>
                  </m:oMath>
                </a14:m>
                <a:endParaRPr lang="en-US" sz="1800" dirty="0"/>
              </a:p>
              <a:p>
                <a:pPr marL="522900" lvl="2" indent="-342900">
                  <a:buFont typeface="Arial" panose="020B0604020202020204" pitchFamily="34" charset="0"/>
                  <a:buChar char="•"/>
                </a:pPr>
                <a:endParaRPr lang="en-US" sz="1800" dirty="0"/>
              </a:p>
              <a:p>
                <a:r>
                  <a:rPr lang="en-US" sz="1800" dirty="0"/>
                  <a:t>Cost Function:</a:t>
                </a:r>
              </a:p>
              <a:p>
                <a:pPr marL="522900" lvl="2" indent="-342900">
                  <a:buFont typeface="Arial" panose="020B0604020202020204" pitchFamily="34" charset="0"/>
                  <a:buChar char="•"/>
                </a:pPr>
                <a14:m>
                  <m:oMath xmlns:m="http://schemas.openxmlformats.org/officeDocument/2006/math">
                    <m:r>
                      <a:rPr lang="en-US" sz="1800" i="1">
                        <a:latin typeface="Cambria Math" panose="02040503050406030204" pitchFamily="18" charset="0"/>
                      </a:rPr>
                      <m:t>𝐽</m:t>
                    </m:r>
                    <m:r>
                      <a:rPr lang="en-US" sz="1800" i="1">
                        <a:latin typeface="Cambria Math" panose="02040503050406030204" pitchFamily="18" charset="0"/>
                      </a:rPr>
                      <m:t>(</m:t>
                    </m:r>
                    <m:r>
                      <a:rPr lang="en-US" sz="1800" i="1">
                        <a:latin typeface="Cambria Math" panose="02040503050406030204" pitchFamily="18" charset="0"/>
                      </a:rPr>
                      <m:t>𝑤</m:t>
                    </m:r>
                    <m:r>
                      <a:rPr lang="en-US" sz="18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r>
                          <a:rPr lang="en-US" sz="1800" i="1">
                            <a:latin typeface="Cambria Math" panose="02040503050406030204" pitchFamily="18" charset="0"/>
                          </a:rPr>
                          <m:t>𝑚</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𝑚</m:t>
                        </m:r>
                      </m:sup>
                      <m:e>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i="1">
                                <a:latin typeface="Cambria Math" panose="02040503050406030204" pitchFamily="18" charset="0"/>
                              </a:rPr>
                              <m:t>h</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𝑖</m:t>
                                    </m:r>
                                  </m:sup>
                                </m:sSup>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𝑖</m:t>
                                </m:r>
                              </m:sup>
                            </m:sSup>
                            <m:r>
                              <a:rPr lang="en-US" sz="1800" i="1">
                                <a:latin typeface="Cambria Math" panose="02040503050406030204" pitchFamily="18" charset="0"/>
                              </a:rPr>
                              <m:t>)</m:t>
                            </m:r>
                          </m:e>
                          <m:sup>
                            <m:r>
                              <a:rPr lang="en-US" sz="1800" i="1">
                                <a:latin typeface="Cambria Math" panose="02040503050406030204" pitchFamily="18" charset="0"/>
                              </a:rPr>
                              <m:t>2</m:t>
                            </m:r>
                          </m:sup>
                        </m:sSup>
                      </m:e>
                    </m:nary>
                  </m:oMath>
                </a14:m>
                <a:endParaRPr lang="en-US" sz="1800" dirty="0"/>
              </a:p>
              <a:p>
                <a:endParaRPr lang="en-US" sz="1800" dirty="0"/>
              </a:p>
              <a:p>
                <a:r>
                  <a:rPr lang="en-US" sz="1800" dirty="0"/>
                  <a:t>Goal:</a:t>
                </a:r>
              </a:p>
              <a:p>
                <a:pPr marL="522900" lvl="2" indent="-342900">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𝑚𝑖𝑛𝑖𝑚𝑖𝑧𝑒</m:t>
                    </m:r>
                    <m:r>
                      <a:rPr lang="en-US" sz="1800" i="1" dirty="0">
                        <a:latin typeface="Cambria Math" panose="02040503050406030204" pitchFamily="18" charset="0"/>
                      </a:rPr>
                      <m:t> </m:t>
                    </m:r>
                    <m:r>
                      <a:rPr lang="en-US" sz="1800" i="1" dirty="0">
                        <a:latin typeface="Cambria Math" panose="02040503050406030204" pitchFamily="18" charset="0"/>
                      </a:rPr>
                      <m:t>𝐽</m:t>
                    </m:r>
                    <m:r>
                      <a:rPr lang="en-US" sz="1800" i="1" dirty="0">
                        <a:latin typeface="Cambria Math" panose="02040503050406030204" pitchFamily="18" charset="0"/>
                      </a:rPr>
                      <m:t>(</m:t>
                    </m:r>
                    <m:r>
                      <a:rPr lang="en-US" sz="1800" i="1" dirty="0">
                        <a:latin typeface="Cambria Math" panose="02040503050406030204" pitchFamily="18" charset="0"/>
                      </a:rPr>
                      <m:t>𝑤</m:t>
                    </m:r>
                    <m:r>
                      <a:rPr lang="en-US" sz="1800" i="1" dirty="0">
                        <a:latin typeface="Cambria Math" panose="02040503050406030204" pitchFamily="18" charset="0"/>
                      </a:rPr>
                      <m:t>,</m:t>
                    </m:r>
                    <m:r>
                      <a:rPr lang="en-US" sz="1800" i="1" dirty="0">
                        <a:latin typeface="Cambria Math" panose="02040503050406030204" pitchFamily="18" charset="0"/>
                      </a:rPr>
                      <m:t>𝑏</m:t>
                    </m:r>
                    <m:r>
                      <a:rPr lang="en-US" sz="1800" i="1" dirty="0">
                        <a:latin typeface="Cambria Math" panose="02040503050406030204" pitchFamily="18" charset="0"/>
                      </a:rPr>
                      <m:t>)</m:t>
                    </m:r>
                  </m:oMath>
                </a14:m>
                <a:r>
                  <a:rPr lang="en-US" sz="1800" b="1" kern="0" dirty="0">
                    <a:ea typeface="Arial Unicode MS" pitchFamily="34" charset="-128"/>
                    <a:cs typeface="Arial Unicode MS" pitchFamily="34" charset="-128"/>
                  </a:rPr>
                  <a:t>  </a:t>
                </a:r>
              </a:p>
              <a:p>
                <a:endParaRPr lang="en-US" sz="1800" dirty="0"/>
              </a:p>
              <a:p>
                <a:endParaRPr lang="en-US" sz="1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800" i="1" dirty="0">
                          <a:latin typeface="Cambria Math" panose="02040503050406030204" pitchFamily="18" charset="0"/>
                        </a:rPr>
                        <m:t>𝑅𝑒𝑝𝑒𝑎𝑡</m:t>
                      </m:r>
                      <m:r>
                        <a:rPr lang="en-US" sz="1800" i="1" dirty="0">
                          <a:latin typeface="Cambria Math" panose="02040503050406030204" pitchFamily="18" charset="0"/>
                        </a:rPr>
                        <m:t> </m:t>
                      </m:r>
                      <m:r>
                        <a:rPr lang="en-US" sz="1800" i="1" dirty="0">
                          <a:latin typeface="Cambria Math" panose="02040503050406030204" pitchFamily="18" charset="0"/>
                        </a:rPr>
                        <m:t>𝑢𝑛𝑡𝑖𝑙</m:t>
                      </m:r>
                      <m:r>
                        <a:rPr lang="en-US" sz="1800" i="1" dirty="0">
                          <a:latin typeface="Cambria Math" panose="02040503050406030204" pitchFamily="18" charset="0"/>
                        </a:rPr>
                        <m:t> </m:t>
                      </m:r>
                      <m:r>
                        <a:rPr lang="en-US" sz="1800" i="1" dirty="0">
                          <a:latin typeface="Cambria Math" panose="02040503050406030204" pitchFamily="18" charset="0"/>
                        </a:rPr>
                        <m:t>𝑐𝑜𝑛𝑣𝑒𝑟𝑔𝑒𝑛𝑐𝑒</m:t>
                      </m:r>
                      <m:r>
                        <a:rPr lang="en-US" sz="1800" i="1" dirty="0">
                          <a:latin typeface="Cambria Math" panose="02040503050406030204" pitchFamily="18" charset="0"/>
                        </a:rPr>
                        <m:t>{</m:t>
                      </m:r>
                      <m:r>
                        <a:rPr lang="en-US" sz="1800" b="1" i="1" dirty="0">
                          <a:latin typeface="Cambria Math" panose="02040503050406030204" pitchFamily="18" charset="0"/>
                        </a:rPr>
                        <m:t> </m:t>
                      </m:r>
                    </m:oMath>
                  </m:oMathPara>
                </a14:m>
                <a:endParaRPr lang="en-US" sz="1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𝑤</m:t>
                          </m:r>
                        </m:e>
                        <m:sub>
                          <m:r>
                            <a:rPr lang="en-US" sz="1800" i="1" dirty="0">
                              <a:latin typeface="Cambria Math" panose="02040503050406030204" pitchFamily="18" charset="0"/>
                            </a:rPr>
                            <m:t>𝑗</m:t>
                          </m:r>
                        </m:sub>
                      </m:sSub>
                      <m:r>
                        <a:rPr lang="en-US" sz="1800" i="1" dirty="0">
                          <a:latin typeface="Cambria Math" panose="02040503050406030204" pitchFamily="18" charset="0"/>
                        </a:rPr>
                        <m:t> − </m:t>
                      </m:r>
                      <m:r>
                        <a:rPr lang="en-US" sz="1800" i="1" dirty="0">
                          <a:latin typeface="Cambria Math" panose="02040503050406030204" pitchFamily="18" charset="0"/>
                          <a:ea typeface="Cambria Math" panose="02040503050406030204" pitchFamily="18" charset="0"/>
                        </a:rPr>
                        <m:t>𝛼</m:t>
                      </m:r>
                      <m:r>
                        <a:rPr lang="en-US" sz="1800" i="1" dirty="0">
                          <a:latin typeface="Cambria Math" panose="02040503050406030204" pitchFamily="18" charset="0"/>
                          <a:ea typeface="Cambria Math" panose="02040503050406030204" pitchFamily="18" charset="0"/>
                        </a:rPr>
                        <m:t> ∗ </m:t>
                      </m:r>
                      <m:f>
                        <m:fPr>
                          <m:ctrlPr>
                            <a:rPr lang="en-US" sz="1800" i="1" dirty="0">
                              <a:latin typeface="Cambria Math" panose="02040503050406030204" pitchFamily="18" charset="0"/>
                              <a:ea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ea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𝑤</m:t>
                              </m:r>
                            </m:e>
                            <m:sub>
                              <m:r>
                                <a:rPr lang="en-US" sz="1800" i="1" dirty="0">
                                  <a:latin typeface="Cambria Math" panose="02040503050406030204" pitchFamily="18" charset="0"/>
                                  <a:ea typeface="Cambria Math" panose="02040503050406030204" pitchFamily="18" charset="0"/>
                                </a:rPr>
                                <m:t>𝑗</m:t>
                              </m:r>
                            </m:sub>
                          </m:sSub>
                        </m:den>
                      </m:f>
                      <m:r>
                        <a:rPr lang="en-US" sz="1800" i="1" dirty="0">
                          <a:latin typeface="Cambria Math" panose="02040503050406030204" pitchFamily="18" charset="0"/>
                          <a:ea typeface="Cambria Math" panose="02040503050406030204" pitchFamily="18" charset="0"/>
                        </a:rPr>
                        <m:t> </m:t>
                      </m:r>
                      <m:r>
                        <a:rPr lang="en-US" sz="1800" i="1" dirty="0">
                          <a:latin typeface="Cambria Math" panose="02040503050406030204" pitchFamily="18" charset="0"/>
                          <a:ea typeface="Cambria Math" panose="02040503050406030204" pitchFamily="18" charset="0"/>
                        </a:rPr>
                        <m:t>𝐽</m:t>
                      </m:r>
                      <m:d>
                        <m:dPr>
                          <m:ctrlPr>
                            <a:rPr lang="en-US" sz="1800" i="1" dirty="0">
                              <a:latin typeface="Cambria Math" panose="02040503050406030204" pitchFamily="18" charset="0"/>
                              <a:ea typeface="Cambria Math" panose="02040503050406030204" pitchFamily="18" charset="0"/>
                            </a:rPr>
                          </m:ctrlPr>
                        </m:dPr>
                        <m:e>
                          <m:sSub>
                            <m:sSubPr>
                              <m:ctrlPr>
                                <a:rPr lang="en-US" sz="180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𝑤</m:t>
                              </m:r>
                            </m:e>
                            <m:sub>
                              <m:r>
                                <a:rPr lang="en-US" sz="1800" b="0" i="1" dirty="0" smtClean="0">
                                  <a:latin typeface="Cambria Math" panose="02040503050406030204" pitchFamily="18" charset="0"/>
                                  <a:ea typeface="Cambria Math" panose="02040503050406030204" pitchFamily="18" charset="0"/>
                                </a:rPr>
                                <m:t>𝑗</m:t>
                              </m:r>
                              <m:r>
                                <a:rPr lang="en-US" sz="1800" b="0" i="1" dirty="0" smtClean="0">
                                  <a:latin typeface="Cambria Math" panose="02040503050406030204" pitchFamily="18" charset="0"/>
                                  <a:ea typeface="Cambria Math" panose="02040503050406030204" pitchFamily="18" charset="0"/>
                                </a:rPr>
                                <m:t>=1,2,3,4…</m:t>
                              </m:r>
                            </m:sub>
                          </m:sSub>
                          <m:r>
                            <a:rPr lang="en-US" sz="1800" i="1" dirty="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ea typeface="Cambria Math" panose="02040503050406030204" pitchFamily="18" charset="0"/>
                            </a:rPr>
                            <m:t>𝑏</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i="1" dirty="0">
                          <a:latin typeface="Cambria Math" panose="02040503050406030204" pitchFamily="18" charset="0"/>
                        </a:rPr>
                        <m:t>}</m:t>
                      </m:r>
                    </m:oMath>
                  </m:oMathPara>
                </a14:m>
                <a:endParaRPr lang="en-US" sz="1800" dirty="0"/>
              </a:p>
              <a:p>
                <a:endParaRPr lang="en-US" sz="1800" dirty="0"/>
              </a:p>
              <a:p>
                <a:pPr marL="180000" lvl="2">
                  <a:buNone/>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mc:Choice>
        <mc:Fallback xmlns="">
          <p:sp>
            <p:nvSpPr>
              <p:cNvPr id="5" name="TextBox 4">
                <a:extLst>
                  <a:ext uri="{FF2B5EF4-FFF2-40B4-BE49-F238E27FC236}">
                    <a16:creationId xmlns:a16="http://schemas.microsoft.com/office/drawing/2014/main" id="{31615361-02D7-4BA8-88D8-3BC35673264B}"/>
                  </a:ext>
                </a:extLst>
              </p:cNvPr>
              <p:cNvSpPr txBox="1">
                <a:spLocks noRot="1" noChangeAspect="1" noMove="1" noResize="1" noEditPoints="1" noAdjustHandles="1" noChangeArrowheads="1" noChangeShapeType="1" noTextEdit="1"/>
              </p:cNvSpPr>
              <p:nvPr/>
            </p:nvSpPr>
            <p:spPr>
              <a:xfrm>
                <a:off x="789096" y="1643466"/>
                <a:ext cx="5115340" cy="4952381"/>
              </a:xfrm>
              <a:prstGeom prst="rect">
                <a:avLst/>
              </a:prstGeom>
              <a:blipFill>
                <a:blip r:embed="rId2"/>
                <a:stretch>
                  <a:fillRect l="-2738" t="-160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DE14B3A-8659-4A2A-A328-E64647AEFC28}"/>
              </a:ext>
            </a:extLst>
          </p:cNvPr>
          <p:cNvPicPr>
            <a:picLocks noChangeAspect="1"/>
          </p:cNvPicPr>
          <p:nvPr/>
        </p:nvPicPr>
        <p:blipFill>
          <a:blip r:embed="rId3"/>
          <a:stretch>
            <a:fillRect/>
          </a:stretch>
        </p:blipFill>
        <p:spPr>
          <a:xfrm>
            <a:off x="5904436" y="1080250"/>
            <a:ext cx="5512904" cy="5512904"/>
          </a:xfrm>
          <a:prstGeom prst="rect">
            <a:avLst/>
          </a:prstGeom>
        </p:spPr>
      </p:pic>
    </p:spTree>
    <p:extLst>
      <p:ext uri="{BB962C8B-B14F-4D97-AF65-F5344CB8AC3E}">
        <p14:creationId xmlns:p14="http://schemas.microsoft.com/office/powerpoint/2010/main" val="3272601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43334"/>
          </a:xfrm>
        </p:spPr>
        <p:txBody>
          <a:bodyPr/>
          <a:lstStyle/>
          <a:p>
            <a:r>
              <a:rPr lang="en-US" dirty="0"/>
              <a:t>Bias Vs. Variance</a:t>
            </a:r>
          </a:p>
        </p:txBody>
      </p:sp>
      <p:pic>
        <p:nvPicPr>
          <p:cNvPr id="5" name="Picture 4"/>
          <p:cNvPicPr>
            <a:picLocks noChangeAspect="1"/>
          </p:cNvPicPr>
          <p:nvPr/>
        </p:nvPicPr>
        <p:blipFill rotWithShape="1">
          <a:blip r:embed="rId2"/>
          <a:srcRect l="2420" t="5718" r="2809" b="6281"/>
          <a:stretch/>
        </p:blipFill>
        <p:spPr>
          <a:xfrm>
            <a:off x="323999" y="1122530"/>
            <a:ext cx="11364907" cy="4257734"/>
          </a:xfrm>
          <a:prstGeom prst="rect">
            <a:avLst/>
          </a:prstGeom>
        </p:spPr>
      </p:pic>
    </p:spTree>
    <p:extLst>
      <p:ext uri="{BB962C8B-B14F-4D97-AF65-F5344CB8AC3E}">
        <p14:creationId xmlns:p14="http://schemas.microsoft.com/office/powerpoint/2010/main" val="1797694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43334"/>
          </a:xfrm>
        </p:spPr>
        <p:txBody>
          <a:bodyPr/>
          <a:lstStyle/>
          <a:p>
            <a:r>
              <a:rPr lang="en-US" dirty="0"/>
              <a:t>Bias Vs. Variance (Contd..)</a:t>
            </a:r>
          </a:p>
        </p:txBody>
      </p:sp>
      <p:pic>
        <p:nvPicPr>
          <p:cNvPr id="2" name="Picture 1"/>
          <p:cNvPicPr>
            <a:picLocks noChangeAspect="1"/>
          </p:cNvPicPr>
          <p:nvPr/>
        </p:nvPicPr>
        <p:blipFill>
          <a:blip r:embed="rId2"/>
          <a:stretch>
            <a:fillRect/>
          </a:stretch>
        </p:blipFill>
        <p:spPr>
          <a:xfrm>
            <a:off x="2800147" y="967409"/>
            <a:ext cx="5667704" cy="5177767"/>
          </a:xfrm>
          <a:prstGeom prst="rect">
            <a:avLst/>
          </a:prstGeom>
        </p:spPr>
      </p:pic>
    </p:spTree>
    <p:extLst>
      <p:ext uri="{BB962C8B-B14F-4D97-AF65-F5344CB8AC3E}">
        <p14:creationId xmlns:p14="http://schemas.microsoft.com/office/powerpoint/2010/main" val="121241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using </a:t>
            </a:r>
            <a:r>
              <a:rPr lang="en-US" dirty="0" err="1"/>
              <a:t>Scikit</a:t>
            </a:r>
            <a:r>
              <a:rPr lang="en-US" dirty="0"/>
              <a:t> Learn</a:t>
            </a:r>
          </a:p>
        </p:txBody>
      </p:sp>
      <p:pic>
        <p:nvPicPr>
          <p:cNvPr id="4" name="Picture 3"/>
          <p:cNvPicPr>
            <a:picLocks noChangeAspect="1"/>
          </p:cNvPicPr>
          <p:nvPr/>
        </p:nvPicPr>
        <p:blipFill>
          <a:blip r:embed="rId3"/>
          <a:stretch>
            <a:fillRect/>
          </a:stretch>
        </p:blipFill>
        <p:spPr>
          <a:xfrm>
            <a:off x="3717235" y="1237910"/>
            <a:ext cx="8424931" cy="4945398"/>
          </a:xfrm>
          <a:prstGeom prst="rect">
            <a:avLst/>
          </a:prstGeom>
        </p:spPr>
      </p:pic>
      <p:sp>
        <p:nvSpPr>
          <p:cNvPr id="3" name="Text Placeholder 2"/>
          <p:cNvSpPr>
            <a:spLocks noGrp="1"/>
          </p:cNvSpPr>
          <p:nvPr>
            <p:ph type="body" sz="quarter" idx="10"/>
          </p:nvPr>
        </p:nvSpPr>
        <p:spPr>
          <a:xfrm>
            <a:off x="324000" y="1484243"/>
            <a:ext cx="3499252" cy="4452732"/>
          </a:xfrm>
        </p:spPr>
        <p:txBody>
          <a:bodyPr/>
          <a:lstStyle/>
          <a:p>
            <a:pPr marL="342900" indent="-342900">
              <a:buFont typeface="Arial" panose="020B0604020202020204" pitchFamily="34" charset="0"/>
              <a:buChar char="•"/>
            </a:pPr>
            <a:r>
              <a:rPr lang="en-US" dirty="0"/>
              <a:t>Machine Learning Library</a:t>
            </a:r>
          </a:p>
          <a:p>
            <a:pPr marL="342900" indent="-342900">
              <a:buFont typeface="Arial" panose="020B0604020202020204" pitchFamily="34" charset="0"/>
              <a:buChar char="•"/>
            </a:pPr>
            <a:r>
              <a:rPr lang="en-US" dirty="0"/>
              <a:t>Steps for Building a Model</a:t>
            </a:r>
          </a:p>
          <a:p>
            <a:pPr marL="702900" lvl="3" indent="-342900">
              <a:buFont typeface="Arial" panose="020B0604020202020204" pitchFamily="34" charset="0"/>
              <a:buChar char="•"/>
            </a:pPr>
            <a:r>
              <a:rPr lang="en-US" dirty="0" err="1"/>
              <a:t>model.fit</a:t>
            </a:r>
            <a:r>
              <a:rPr lang="en-US" dirty="0"/>
              <a:t>(</a:t>
            </a:r>
            <a:r>
              <a:rPr lang="en-US" dirty="0" err="1"/>
              <a:t>x_train</a:t>
            </a:r>
            <a:r>
              <a:rPr lang="en-US" dirty="0"/>
              <a:t>, </a:t>
            </a:r>
            <a:r>
              <a:rPr lang="en-US" dirty="0" err="1"/>
              <a:t>y_train</a:t>
            </a:r>
            <a:r>
              <a:rPr lang="en-US" dirty="0"/>
              <a:t>)</a:t>
            </a:r>
          </a:p>
          <a:p>
            <a:pPr marL="702900" lvl="3" indent="-342900">
              <a:buFont typeface="Arial" panose="020B0604020202020204" pitchFamily="34" charset="0"/>
              <a:buChar char="•"/>
            </a:pPr>
            <a:r>
              <a:rPr lang="en-US" dirty="0" err="1"/>
              <a:t>model.predict</a:t>
            </a:r>
            <a:r>
              <a:rPr lang="en-US" dirty="0"/>
              <a:t>(</a:t>
            </a:r>
            <a:r>
              <a:rPr lang="en-US" dirty="0" err="1"/>
              <a:t>x_test</a:t>
            </a:r>
            <a:r>
              <a:rPr lang="en-US" dirty="0"/>
              <a:t>)</a:t>
            </a:r>
          </a:p>
          <a:p>
            <a:pPr marL="702900" lvl="3" indent="-342900">
              <a:buFont typeface="Arial" panose="020B0604020202020204" pitchFamily="34" charset="0"/>
              <a:buChar char="•"/>
            </a:pPr>
            <a:r>
              <a:rPr lang="en-US" dirty="0" err="1"/>
              <a:t>model.score</a:t>
            </a:r>
            <a:r>
              <a:rPr lang="en-US" dirty="0"/>
              <a:t>(</a:t>
            </a:r>
            <a:r>
              <a:rPr lang="en-US" dirty="0" err="1"/>
              <a:t>x_test</a:t>
            </a:r>
            <a:r>
              <a:rPr lang="en-US" dirty="0"/>
              <a:t>, </a:t>
            </a:r>
            <a:r>
              <a:rPr lang="en-US" dirty="0" err="1"/>
              <a:t>y_test</a:t>
            </a:r>
            <a:r>
              <a:rPr lang="en-US" dirty="0"/>
              <a:t>) </a:t>
            </a:r>
          </a:p>
        </p:txBody>
      </p:sp>
    </p:spTree>
    <p:extLst>
      <p:ext uri="{BB962C8B-B14F-4D97-AF65-F5344CB8AC3E}">
        <p14:creationId xmlns:p14="http://schemas.microsoft.com/office/powerpoint/2010/main" val="3583966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using </a:t>
            </a:r>
            <a:r>
              <a:rPr lang="en-US" dirty="0" err="1"/>
              <a:t>Scikit</a:t>
            </a:r>
            <a:r>
              <a:rPr lang="en-US" dirty="0"/>
              <a:t>-Learn</a:t>
            </a:r>
          </a:p>
        </p:txBody>
      </p:sp>
      <p:sp>
        <p:nvSpPr>
          <p:cNvPr id="3" name="Rectangle 2">
            <a:extLst>
              <a:ext uri="{FF2B5EF4-FFF2-40B4-BE49-F238E27FC236}">
                <a16:creationId xmlns:a16="http://schemas.microsoft.com/office/drawing/2014/main" id="{5D428E5C-7BB5-46AB-8712-C563E811E89E}"/>
              </a:ext>
            </a:extLst>
          </p:cNvPr>
          <p:cNvSpPr/>
          <p:nvPr/>
        </p:nvSpPr>
        <p:spPr>
          <a:xfrm>
            <a:off x="5043453" y="2968129"/>
            <a:ext cx="2108270"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Demo</a:t>
            </a:r>
          </a:p>
        </p:txBody>
      </p:sp>
    </p:spTree>
    <p:extLst>
      <p:ext uri="{BB962C8B-B14F-4D97-AF65-F5344CB8AC3E}">
        <p14:creationId xmlns:p14="http://schemas.microsoft.com/office/powerpoint/2010/main" val="86319961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1967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ke, birthday, table, indoor&#10;&#10;Description generated with very high confidence">
            <a:extLst>
              <a:ext uri="{FF2B5EF4-FFF2-40B4-BE49-F238E27FC236}">
                <a16:creationId xmlns:a16="http://schemas.microsoft.com/office/drawing/2014/main" id="{F5D30844-C4C8-41BF-A629-83496E331D2B}"/>
              </a:ext>
            </a:extLst>
          </p:cNvPr>
          <p:cNvPicPr>
            <a:picLocks noChangeAspect="1"/>
          </p:cNvPicPr>
          <p:nvPr/>
        </p:nvPicPr>
        <p:blipFill>
          <a:blip r:embed="rId2"/>
          <a:stretch>
            <a:fillRect/>
          </a:stretch>
        </p:blipFill>
        <p:spPr>
          <a:xfrm>
            <a:off x="1" y="934757"/>
            <a:ext cx="12195174" cy="5913404"/>
          </a:xfrm>
          <a:prstGeom prst="rect">
            <a:avLst/>
          </a:prstGeom>
        </p:spPr>
      </p:pic>
      <p:sp>
        <p:nvSpPr>
          <p:cNvPr id="6" name="Rectangle 5">
            <a:extLst>
              <a:ext uri="{FF2B5EF4-FFF2-40B4-BE49-F238E27FC236}">
                <a16:creationId xmlns:a16="http://schemas.microsoft.com/office/drawing/2014/main" id="{6A24965A-3FA5-440C-92F7-8D82B0506E8C}"/>
              </a:ext>
            </a:extLst>
          </p:cNvPr>
          <p:cNvSpPr/>
          <p:nvPr/>
        </p:nvSpPr>
        <p:spPr>
          <a:xfrm>
            <a:off x="1923967" y="11427"/>
            <a:ext cx="795621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Tech-Know School Island</a:t>
            </a:r>
          </a:p>
        </p:txBody>
      </p:sp>
      <p:sp>
        <p:nvSpPr>
          <p:cNvPr id="7" name="TextBox 6">
            <a:extLst>
              <a:ext uri="{FF2B5EF4-FFF2-40B4-BE49-F238E27FC236}">
                <a16:creationId xmlns:a16="http://schemas.microsoft.com/office/drawing/2014/main" id="{A164C62D-2DE3-438E-88B5-872F512170DC}"/>
              </a:ext>
            </a:extLst>
          </p:cNvPr>
          <p:cNvSpPr txBox="1"/>
          <p:nvPr/>
        </p:nvSpPr>
        <p:spPr>
          <a:xfrm rot="20754279">
            <a:off x="770279" y="3324759"/>
            <a:ext cx="1986844"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Python Intro and Math Foundation</a:t>
            </a:r>
          </a:p>
        </p:txBody>
      </p:sp>
      <p:sp>
        <p:nvSpPr>
          <p:cNvPr id="8" name="TextBox 7">
            <a:extLst>
              <a:ext uri="{FF2B5EF4-FFF2-40B4-BE49-F238E27FC236}">
                <a16:creationId xmlns:a16="http://schemas.microsoft.com/office/drawing/2014/main" id="{8C90C8A2-A732-4C62-A7EC-E7C5F591FBF3}"/>
              </a:ext>
            </a:extLst>
          </p:cNvPr>
          <p:cNvSpPr txBox="1"/>
          <p:nvPr/>
        </p:nvSpPr>
        <p:spPr>
          <a:xfrm>
            <a:off x="2417460" y="1927517"/>
            <a:ext cx="228237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EDA and Visualization</a:t>
            </a:r>
          </a:p>
        </p:txBody>
      </p:sp>
      <p:sp>
        <p:nvSpPr>
          <p:cNvPr id="9" name="TextBox 8">
            <a:extLst>
              <a:ext uri="{FF2B5EF4-FFF2-40B4-BE49-F238E27FC236}">
                <a16:creationId xmlns:a16="http://schemas.microsoft.com/office/drawing/2014/main" id="{2132A15B-9513-48D0-B97D-D5BFE48284DA}"/>
              </a:ext>
            </a:extLst>
          </p:cNvPr>
          <p:cNvSpPr txBox="1"/>
          <p:nvPr/>
        </p:nvSpPr>
        <p:spPr>
          <a:xfrm>
            <a:off x="5197484" y="4513974"/>
            <a:ext cx="212231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Intro to ML and Data Science</a:t>
            </a:r>
          </a:p>
        </p:txBody>
      </p:sp>
      <p:sp>
        <p:nvSpPr>
          <p:cNvPr id="10" name="TextBox 9">
            <a:extLst>
              <a:ext uri="{FF2B5EF4-FFF2-40B4-BE49-F238E27FC236}">
                <a16:creationId xmlns:a16="http://schemas.microsoft.com/office/drawing/2014/main" id="{BC6FCE7B-2D33-4C49-912E-8672754852C8}"/>
              </a:ext>
            </a:extLst>
          </p:cNvPr>
          <p:cNvSpPr txBox="1"/>
          <p:nvPr/>
        </p:nvSpPr>
        <p:spPr>
          <a:xfrm>
            <a:off x="8832734" y="4513975"/>
            <a:ext cx="184950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SAP Leonardo</a:t>
            </a:r>
          </a:p>
        </p:txBody>
      </p:sp>
      <p:sp>
        <p:nvSpPr>
          <p:cNvPr id="11" name="TextBox 10">
            <a:extLst>
              <a:ext uri="{FF2B5EF4-FFF2-40B4-BE49-F238E27FC236}">
                <a16:creationId xmlns:a16="http://schemas.microsoft.com/office/drawing/2014/main" id="{EAA7D30C-3B45-41BB-92F1-170CE20900F9}"/>
              </a:ext>
            </a:extLst>
          </p:cNvPr>
          <p:cNvSpPr txBox="1"/>
          <p:nvPr/>
        </p:nvSpPr>
        <p:spPr>
          <a:xfrm>
            <a:off x="9399658" y="1948784"/>
            <a:ext cx="228237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PAL and APL</a:t>
            </a:r>
          </a:p>
        </p:txBody>
      </p:sp>
      <p:sp>
        <p:nvSpPr>
          <p:cNvPr id="16" name="TextBox 15">
            <a:extLst>
              <a:ext uri="{FF2B5EF4-FFF2-40B4-BE49-F238E27FC236}">
                <a16:creationId xmlns:a16="http://schemas.microsoft.com/office/drawing/2014/main" id="{4E195333-3632-4299-B786-0E0812FF0895}"/>
              </a:ext>
            </a:extLst>
          </p:cNvPr>
          <p:cNvSpPr txBox="1"/>
          <p:nvPr/>
        </p:nvSpPr>
        <p:spPr>
          <a:xfrm>
            <a:off x="5902075" y="1927518"/>
            <a:ext cx="188524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ML Algorithms</a:t>
            </a:r>
          </a:p>
        </p:txBody>
      </p:sp>
    </p:spTree>
    <p:extLst>
      <p:ext uri="{BB962C8B-B14F-4D97-AF65-F5344CB8AC3E}">
        <p14:creationId xmlns:p14="http://schemas.microsoft.com/office/powerpoint/2010/main" val="3408994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999" y="324075"/>
            <a:ext cx="10620000" cy="747980"/>
          </a:xfrm>
        </p:spPr>
        <p:txBody>
          <a:bodyPr/>
          <a:lstStyle/>
          <a:p>
            <a:r>
              <a:rPr lang="en-US" dirty="0"/>
              <a:t>Tools and Tweaks</a:t>
            </a:r>
            <a:endParaRPr lang="en-US" b="0" dirty="0"/>
          </a:p>
        </p:txBody>
      </p:sp>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sp>
        <p:nvSpPr>
          <p:cNvPr id="9" name="TextBox 8"/>
          <p:cNvSpPr txBox="1"/>
          <p:nvPr/>
        </p:nvSpPr>
        <p:spPr>
          <a:xfrm flipH="1">
            <a:off x="473771" y="1252063"/>
            <a:ext cx="7616412" cy="2046714"/>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Anaconda Installation</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conda create –n &lt;env_name&gt; python=3.5</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activate &lt;env_name&gt;</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conda install numpy scikit-learn matplotlib pandas jupyter notebook</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Jupyter Notebook</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Some Useful Libraries: NumPy, pandas, matplotlib</a:t>
            </a:r>
          </a:p>
        </p:txBody>
      </p:sp>
      <p:pic>
        <p:nvPicPr>
          <p:cNvPr id="3" name="Picture 2"/>
          <p:cNvPicPr>
            <a:picLocks noChangeAspect="1"/>
          </p:cNvPicPr>
          <p:nvPr/>
        </p:nvPicPr>
        <p:blipFill>
          <a:blip r:embed="rId3"/>
          <a:stretch>
            <a:fillRect/>
          </a:stretch>
        </p:blipFill>
        <p:spPr>
          <a:xfrm>
            <a:off x="323999" y="3478785"/>
            <a:ext cx="5470201" cy="3085090"/>
          </a:xfrm>
          <a:prstGeom prst="rect">
            <a:avLst/>
          </a:prstGeom>
        </p:spPr>
      </p:pic>
      <p:pic>
        <p:nvPicPr>
          <p:cNvPr id="6" name="Picture 5"/>
          <p:cNvPicPr>
            <a:picLocks noChangeAspect="1"/>
          </p:cNvPicPr>
          <p:nvPr/>
        </p:nvPicPr>
        <p:blipFill>
          <a:blip r:embed="rId4"/>
          <a:stretch>
            <a:fillRect/>
          </a:stretch>
        </p:blipFill>
        <p:spPr>
          <a:xfrm>
            <a:off x="8391274" y="847679"/>
            <a:ext cx="3380536" cy="1690268"/>
          </a:xfrm>
          <a:prstGeom prst="rect">
            <a:avLst/>
          </a:prstGeom>
        </p:spPr>
      </p:pic>
      <p:pic>
        <p:nvPicPr>
          <p:cNvPr id="7" name="Picture 6"/>
          <p:cNvPicPr>
            <a:picLocks noChangeAspect="1"/>
          </p:cNvPicPr>
          <p:nvPr/>
        </p:nvPicPr>
        <p:blipFill>
          <a:blip r:embed="rId5"/>
          <a:stretch>
            <a:fillRect/>
          </a:stretch>
        </p:blipFill>
        <p:spPr>
          <a:xfrm>
            <a:off x="5667987" y="3478785"/>
            <a:ext cx="6103823" cy="2563606"/>
          </a:xfrm>
          <a:prstGeom prst="rect">
            <a:avLst/>
          </a:prstGeom>
        </p:spPr>
      </p:pic>
    </p:spTree>
    <p:extLst>
      <p:ext uri="{BB962C8B-B14F-4D97-AF65-F5344CB8AC3E}">
        <p14:creationId xmlns:p14="http://schemas.microsoft.com/office/powerpoint/2010/main" val="2649088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Machine Learning ??</a:t>
            </a:r>
            <a:endParaRPr lang="en-US" b="0" dirty="0"/>
          </a:p>
        </p:txBody>
      </p:sp>
      <p:pic>
        <p:nvPicPr>
          <p:cNvPr id="4" name="Picture 2" descr="\\dwdf032\Cmedia\Transfer\Special_Projects\01_CSP\Z_Helpful-Information\Illustration\PNG\274519_v_srgb_s_g.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1424" t="8086" r="6631" b="6858"/>
          <a:stretch/>
        </p:blipFill>
        <p:spPr bwMode="auto">
          <a:xfrm>
            <a:off x="6600437" y="2206172"/>
            <a:ext cx="5382467" cy="4385128"/>
          </a:xfrm>
          <a:prstGeom prst="rect">
            <a:avLst/>
          </a:prstGeom>
          <a:noFill/>
          <a:extLst>
            <a:ext uri="{909E8E84-426E-40DD-AFC4-6F175D3DCCD1}">
              <a14:hiddenFill xmlns:a14="http://schemas.microsoft.com/office/drawing/2010/main">
                <a:solidFill>
                  <a:srgbClr val="FFFFFF"/>
                </a:solidFill>
              </a14:hiddenFill>
            </a:ext>
          </a:extLst>
        </p:spPr>
      </p:pic>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pic>
        <p:nvPicPr>
          <p:cNvPr id="8" name="Picture 7"/>
          <p:cNvPicPr>
            <a:picLocks noChangeAspect="1"/>
          </p:cNvPicPr>
          <p:nvPr/>
        </p:nvPicPr>
        <p:blipFill>
          <a:blip r:embed="rId4"/>
          <a:stretch>
            <a:fillRect/>
          </a:stretch>
        </p:blipFill>
        <p:spPr>
          <a:xfrm>
            <a:off x="7175678" y="539519"/>
            <a:ext cx="3495633" cy="2618351"/>
          </a:xfrm>
          <a:prstGeom prst="rect">
            <a:avLst/>
          </a:prstGeom>
        </p:spPr>
      </p:pic>
      <p:sp>
        <p:nvSpPr>
          <p:cNvPr id="9" name="TextBox 8"/>
          <p:cNvSpPr txBox="1"/>
          <p:nvPr/>
        </p:nvSpPr>
        <p:spPr>
          <a:xfrm flipH="1">
            <a:off x="829337" y="1339701"/>
            <a:ext cx="6073651" cy="3862596"/>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The field of study that gives computers the ability to learn without being explicitly programmed - Arthur Samuel</a:t>
            </a: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 computer program is said to learn from experience E with respect to some class of tasks T and performance measure P, if its performance at tasks in T, as measured by P, improves with experience E. - Tom Mitchell </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Example: playing checkers.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E = the experience of playing many games of checkers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 = the task of playing checkers.</a:t>
            </a:r>
          </a:p>
          <a:p>
            <a:pPr fontAlgn="base">
              <a:spcBef>
                <a:spcPts val="600"/>
              </a:spcBef>
              <a:spcAft>
                <a:spcPct val="0"/>
              </a:spcAft>
              <a:buClr>
                <a:srgbClr val="F0AB00"/>
              </a:buClr>
              <a:buSzPct val="80000"/>
            </a:pPr>
            <a:r>
              <a:rPr lang="en-US" sz="1800" dirty="0"/>
              <a:t>P = the probability that the program will win the next game.</a:t>
            </a:r>
            <a:endParaRPr lang="en-US" sz="1800" kern="0" dirty="0">
              <a:ea typeface="Arial Unicode MS" pitchFamily="34" charset="-128"/>
              <a:cs typeface="Arial Unicode MS"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Types in ML </a:t>
            </a:r>
            <a:endParaRPr lang="en-US" b="0" dirty="0"/>
          </a:p>
        </p:txBody>
      </p:sp>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graphicFrame>
        <p:nvGraphicFramePr>
          <p:cNvPr id="8" name="Diagram 7"/>
          <p:cNvGraphicFramePr/>
          <p:nvPr>
            <p:extLst>
              <p:ext uri="{D42A27DB-BD31-4B8C-83A1-F6EECF244321}">
                <p14:modId xmlns:p14="http://schemas.microsoft.com/office/powerpoint/2010/main" val="729310352"/>
              </p:ext>
            </p:extLst>
          </p:nvPr>
        </p:nvGraphicFramePr>
        <p:xfrm>
          <a:off x="323999" y="878073"/>
          <a:ext cx="8405331" cy="540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8914310" y="878073"/>
            <a:ext cx="2857500" cy="3352800"/>
          </a:xfrm>
          <a:prstGeom prst="rect">
            <a:avLst/>
          </a:prstGeom>
        </p:spPr>
      </p:pic>
    </p:spTree>
    <p:extLst>
      <p:ext uri="{BB962C8B-B14F-4D97-AF65-F5344CB8AC3E}">
        <p14:creationId xmlns:p14="http://schemas.microsoft.com/office/powerpoint/2010/main" val="4149193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708566"/>
          </a:xfrm>
        </p:spPr>
        <p:txBody>
          <a:bodyPr/>
          <a:lstStyle/>
          <a:p>
            <a:r>
              <a:rPr lang="en-US" dirty="0"/>
              <a:t>Supervised and Unsupervised Learning</a:t>
            </a:r>
          </a:p>
        </p:txBody>
      </p:sp>
      <p:pic>
        <p:nvPicPr>
          <p:cNvPr id="4" name="Picture 3"/>
          <p:cNvPicPr>
            <a:picLocks noChangeAspect="1"/>
          </p:cNvPicPr>
          <p:nvPr/>
        </p:nvPicPr>
        <p:blipFill>
          <a:blip r:embed="rId2"/>
          <a:stretch>
            <a:fillRect/>
          </a:stretch>
        </p:blipFill>
        <p:spPr>
          <a:xfrm>
            <a:off x="323999" y="1403131"/>
            <a:ext cx="5403632" cy="3602421"/>
          </a:xfrm>
          <a:prstGeom prst="rect">
            <a:avLst/>
          </a:prstGeom>
        </p:spPr>
      </p:pic>
      <p:pic>
        <p:nvPicPr>
          <p:cNvPr id="5" name="Picture 4"/>
          <p:cNvPicPr>
            <a:picLocks noChangeAspect="1"/>
          </p:cNvPicPr>
          <p:nvPr/>
        </p:nvPicPr>
        <p:blipFill>
          <a:blip r:embed="rId3"/>
          <a:stretch>
            <a:fillRect/>
          </a:stretch>
        </p:blipFill>
        <p:spPr>
          <a:xfrm>
            <a:off x="6140935" y="1403131"/>
            <a:ext cx="5403632" cy="3602421"/>
          </a:xfrm>
          <a:prstGeom prst="rect">
            <a:avLst/>
          </a:prstGeom>
        </p:spPr>
      </p:pic>
    </p:spTree>
    <p:extLst>
      <p:ext uri="{BB962C8B-B14F-4D97-AF65-F5344CB8AC3E}">
        <p14:creationId xmlns:p14="http://schemas.microsoft.com/office/powerpoint/2010/main" val="1359025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570447"/>
          </a:xfrm>
        </p:spPr>
        <p:txBody>
          <a:bodyPr/>
          <a:lstStyle/>
          <a:p>
            <a:r>
              <a:rPr lang="en-US" dirty="0"/>
              <a:t>Examples</a:t>
            </a:r>
          </a:p>
        </p:txBody>
      </p:sp>
      <p:pic>
        <p:nvPicPr>
          <p:cNvPr id="4" name="Picture 3"/>
          <p:cNvPicPr>
            <a:picLocks noChangeAspect="1"/>
          </p:cNvPicPr>
          <p:nvPr/>
        </p:nvPicPr>
        <p:blipFill>
          <a:blip r:embed="rId3"/>
          <a:stretch>
            <a:fillRect/>
          </a:stretch>
        </p:blipFill>
        <p:spPr>
          <a:xfrm>
            <a:off x="655085" y="1183965"/>
            <a:ext cx="3238500" cy="2305050"/>
          </a:xfrm>
          <a:prstGeom prst="rect">
            <a:avLst/>
          </a:prstGeom>
        </p:spPr>
      </p:pic>
      <p:sp>
        <p:nvSpPr>
          <p:cNvPr id="5" name="TextBox 4"/>
          <p:cNvSpPr txBox="1"/>
          <p:nvPr/>
        </p:nvSpPr>
        <p:spPr>
          <a:xfrm>
            <a:off x="1318592" y="3639958"/>
            <a:ext cx="116698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Regression</a:t>
            </a:r>
          </a:p>
        </p:txBody>
      </p:sp>
      <p:pic>
        <p:nvPicPr>
          <p:cNvPr id="6" name="Picture 5"/>
          <p:cNvPicPr>
            <a:picLocks noChangeAspect="1"/>
          </p:cNvPicPr>
          <p:nvPr/>
        </p:nvPicPr>
        <p:blipFill>
          <a:blip r:embed="rId4"/>
          <a:stretch>
            <a:fillRect/>
          </a:stretch>
        </p:blipFill>
        <p:spPr>
          <a:xfrm>
            <a:off x="4399511" y="894522"/>
            <a:ext cx="2468975" cy="2468975"/>
          </a:xfrm>
          <a:prstGeom prst="rect">
            <a:avLst/>
          </a:prstGeom>
        </p:spPr>
      </p:pic>
      <p:sp>
        <p:nvSpPr>
          <p:cNvPr id="7" name="TextBox 6"/>
          <p:cNvSpPr txBox="1"/>
          <p:nvPr/>
        </p:nvSpPr>
        <p:spPr>
          <a:xfrm>
            <a:off x="4954325" y="3639957"/>
            <a:ext cx="135934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Classification</a:t>
            </a:r>
          </a:p>
        </p:txBody>
      </p:sp>
      <p:pic>
        <p:nvPicPr>
          <p:cNvPr id="8" name="Picture 7"/>
          <p:cNvPicPr>
            <a:picLocks noChangeAspect="1"/>
          </p:cNvPicPr>
          <p:nvPr/>
        </p:nvPicPr>
        <p:blipFill>
          <a:blip r:embed="rId5"/>
          <a:stretch>
            <a:fillRect/>
          </a:stretch>
        </p:blipFill>
        <p:spPr>
          <a:xfrm>
            <a:off x="7374412" y="894522"/>
            <a:ext cx="2714725" cy="2594493"/>
          </a:xfrm>
          <a:prstGeom prst="rect">
            <a:avLst/>
          </a:prstGeom>
        </p:spPr>
      </p:pic>
      <p:sp>
        <p:nvSpPr>
          <p:cNvPr id="9" name="TextBox 8"/>
          <p:cNvSpPr txBox="1"/>
          <p:nvPr/>
        </p:nvSpPr>
        <p:spPr>
          <a:xfrm>
            <a:off x="8052101" y="3606548"/>
            <a:ext cx="103874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Clustering</a:t>
            </a:r>
          </a:p>
        </p:txBody>
      </p:sp>
      <p:pic>
        <p:nvPicPr>
          <p:cNvPr id="10" name="Picture 9"/>
          <p:cNvPicPr>
            <a:picLocks noChangeAspect="1"/>
          </p:cNvPicPr>
          <p:nvPr/>
        </p:nvPicPr>
        <p:blipFill>
          <a:blip r:embed="rId6"/>
          <a:stretch>
            <a:fillRect/>
          </a:stretch>
        </p:blipFill>
        <p:spPr>
          <a:xfrm>
            <a:off x="3567073" y="4433038"/>
            <a:ext cx="4133850" cy="1666875"/>
          </a:xfrm>
          <a:prstGeom prst="rect">
            <a:avLst/>
          </a:prstGeom>
        </p:spPr>
      </p:pic>
      <p:sp>
        <p:nvSpPr>
          <p:cNvPr id="11" name="TextBox 10"/>
          <p:cNvSpPr txBox="1"/>
          <p:nvPr/>
        </p:nvSpPr>
        <p:spPr>
          <a:xfrm>
            <a:off x="4393449" y="6338996"/>
            <a:ext cx="2475037"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Reinforcement Learning</a:t>
            </a:r>
          </a:p>
        </p:txBody>
      </p:sp>
    </p:spTree>
    <p:extLst>
      <p:ext uri="{BB962C8B-B14F-4D97-AF65-F5344CB8AC3E}">
        <p14:creationId xmlns:p14="http://schemas.microsoft.com/office/powerpoint/2010/main" val="4260721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535513"/>
          </a:xfrm>
        </p:spPr>
        <p:txBody>
          <a:bodyPr/>
          <a:lstStyle/>
          <a:p>
            <a:r>
              <a:rPr lang="en-US" dirty="0"/>
              <a:t>Basic Math</a:t>
            </a:r>
          </a:p>
        </p:txBody>
      </p:sp>
      <p:pic>
        <p:nvPicPr>
          <p:cNvPr id="8" name="Picture 7"/>
          <p:cNvPicPr>
            <a:picLocks noChangeAspect="1"/>
          </p:cNvPicPr>
          <p:nvPr/>
        </p:nvPicPr>
        <p:blipFill>
          <a:blip r:embed="rId3"/>
          <a:stretch>
            <a:fillRect/>
          </a:stretch>
        </p:blipFill>
        <p:spPr>
          <a:xfrm>
            <a:off x="8520326" y="1029469"/>
            <a:ext cx="2867989" cy="2867989"/>
          </a:xfrm>
          <a:prstGeom prst="rect">
            <a:avLst/>
          </a:prstGeom>
          <a:ln>
            <a:solidFill>
              <a:srgbClr val="000080"/>
            </a:solidFill>
          </a:ln>
        </p:spPr>
      </p:pic>
      <p:pic>
        <p:nvPicPr>
          <p:cNvPr id="33" name="Picture 32"/>
          <p:cNvPicPr>
            <a:picLocks noChangeAspect="1"/>
          </p:cNvPicPr>
          <p:nvPr/>
        </p:nvPicPr>
        <p:blipFill>
          <a:blip r:embed="rId4"/>
          <a:stretch>
            <a:fillRect/>
          </a:stretch>
        </p:blipFill>
        <p:spPr>
          <a:xfrm>
            <a:off x="4945160" y="4063998"/>
            <a:ext cx="2730398" cy="2629049"/>
          </a:xfrm>
          <a:prstGeom prst="rect">
            <a:avLst/>
          </a:prstGeom>
          <a:ln>
            <a:solidFill>
              <a:srgbClr val="000080"/>
            </a:solidFill>
          </a:ln>
        </p:spPr>
      </p:pic>
      <p:pic>
        <p:nvPicPr>
          <p:cNvPr id="35" name="Picture 34"/>
          <p:cNvPicPr>
            <a:picLocks noChangeAspect="1"/>
          </p:cNvPicPr>
          <p:nvPr/>
        </p:nvPicPr>
        <p:blipFill>
          <a:blip r:embed="rId5"/>
          <a:stretch>
            <a:fillRect/>
          </a:stretch>
        </p:blipFill>
        <p:spPr>
          <a:xfrm>
            <a:off x="323999" y="1029469"/>
            <a:ext cx="3651432" cy="2867989"/>
          </a:xfrm>
          <a:prstGeom prst="rect">
            <a:avLst/>
          </a:prstGeom>
          <a:ln>
            <a:solidFill>
              <a:srgbClr val="000080"/>
            </a:solidFill>
          </a:ln>
        </p:spPr>
      </p:pic>
      <p:pic>
        <p:nvPicPr>
          <p:cNvPr id="2050" name="Picture 2" descr="Image result for equation of plane ax+by+cz=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965" y="1029469"/>
            <a:ext cx="3004789" cy="2867989"/>
          </a:xfrm>
          <a:prstGeom prst="rect">
            <a:avLst/>
          </a:prstGeom>
          <a:noFill/>
          <a:ln>
            <a:solidFill>
              <a:srgbClr val="00008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249445"/>
      </p:ext>
    </p:extLst>
  </p:cSld>
  <p:clrMapOvr>
    <a:masterClrMapping/>
  </p:clrMapOvr>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16x9_white.pptx" id="{A240C6B1-4B8B-4B09-890E-22AD0EDAE698}" vid="{87366DE1-901D-47FB-8DBB-89EE7EBFFA35}"/>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SAP_2016_16x9_White</Template>
  <TotalTime>2402</TotalTime>
  <Words>959</Words>
  <Application>Microsoft Office PowerPoint</Application>
  <PresentationFormat>Custom</PresentationFormat>
  <Paragraphs>193</Paragraphs>
  <Slides>29</Slides>
  <Notes>12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Cambria Math</vt:lpstr>
      <vt:lpstr>Arial Unicode MS</vt:lpstr>
      <vt:lpstr>wingdings</vt:lpstr>
      <vt:lpstr>Arial</vt:lpstr>
      <vt:lpstr>Symbol</vt:lpstr>
      <vt:lpstr>wingdings</vt:lpstr>
      <vt:lpstr>Courier New</vt:lpstr>
      <vt:lpstr>SAP_2016_16x9_white</vt:lpstr>
      <vt:lpstr>Machine Learning</vt:lpstr>
      <vt:lpstr>Agenda</vt:lpstr>
      <vt:lpstr>PowerPoint Presentation</vt:lpstr>
      <vt:lpstr>Tools and Tweaks</vt:lpstr>
      <vt:lpstr>What is Machine Learning ??</vt:lpstr>
      <vt:lpstr>Types in ML </vt:lpstr>
      <vt:lpstr>Supervised and Unsupervised Learning</vt:lpstr>
      <vt:lpstr>Examples</vt:lpstr>
      <vt:lpstr>Basic Math</vt:lpstr>
      <vt:lpstr>PARTIAL DERIVATIVES</vt:lpstr>
      <vt:lpstr>Machine Learning - Terminology</vt:lpstr>
      <vt:lpstr>Linear Regression</vt:lpstr>
      <vt:lpstr>Linear Regression</vt:lpstr>
      <vt:lpstr>Linear Regression</vt:lpstr>
      <vt:lpstr>Linear Regression</vt:lpstr>
      <vt:lpstr>Linear Regression</vt:lpstr>
      <vt:lpstr>Linear Regression</vt:lpstr>
      <vt:lpstr>Linear Regression – Gradient Descent </vt:lpstr>
      <vt:lpstr>Linear Regression – Gradient Descent</vt:lpstr>
      <vt:lpstr>Linear Regression - Summary</vt:lpstr>
      <vt:lpstr>Linear Regression – Math Summary</vt:lpstr>
      <vt:lpstr>Polynomial Regression</vt:lpstr>
      <vt:lpstr>Bias Vs. Variance</vt:lpstr>
      <vt:lpstr>Bias Vs. Variance (Contd..)</vt:lpstr>
      <vt:lpstr>Linear Regression using Scikit Learn</vt:lpstr>
      <vt:lpstr>Linear Regression using Scikit-Learn</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SE</dc:creator>
  <cp:keywords>2016/16:9/white</cp:keywords>
  <cp:lastModifiedBy>Gullapudi, Sundeep</cp:lastModifiedBy>
  <cp:revision>91</cp:revision>
  <dcterms:created xsi:type="dcterms:W3CDTF">2017-04-06T03:36:28Z</dcterms:created>
  <dcterms:modified xsi:type="dcterms:W3CDTF">2019-05-20T03:48:41Z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